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8"/>
  </p:notesMasterIdLst>
  <p:sldIdLst>
    <p:sldId id="256" r:id="rId3"/>
    <p:sldId id="257" r:id="rId4"/>
    <p:sldId id="258" r:id="rId5"/>
    <p:sldId id="259" r:id="rId6"/>
    <p:sldId id="260" r:id="rId7"/>
    <p:sldId id="326" r:id="rId8"/>
    <p:sldId id="327" r:id="rId9"/>
    <p:sldId id="328" r:id="rId10"/>
    <p:sldId id="329" r:id="rId11"/>
    <p:sldId id="330" r:id="rId12"/>
    <p:sldId id="34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45" r:id="rId34"/>
    <p:sldId id="282" r:id="rId35"/>
    <p:sldId id="283" r:id="rId36"/>
    <p:sldId id="323" r:id="rId37"/>
    <p:sldId id="346" r:id="rId38"/>
    <p:sldId id="284" r:id="rId39"/>
    <p:sldId id="285" r:id="rId40"/>
    <p:sldId id="331" r:id="rId41"/>
    <p:sldId id="332" r:id="rId42"/>
    <p:sldId id="287" r:id="rId43"/>
    <p:sldId id="288" r:id="rId44"/>
    <p:sldId id="289" r:id="rId45"/>
    <p:sldId id="290" r:id="rId46"/>
    <p:sldId id="291" r:id="rId47"/>
    <p:sldId id="292" r:id="rId48"/>
    <p:sldId id="325" r:id="rId49"/>
    <p:sldId id="324" r:id="rId50"/>
    <p:sldId id="295" r:id="rId51"/>
    <p:sldId id="296" r:id="rId52"/>
    <p:sldId id="344" r:id="rId53"/>
    <p:sldId id="334" r:id="rId54"/>
    <p:sldId id="335" r:id="rId55"/>
    <p:sldId id="298" r:id="rId56"/>
    <p:sldId id="299" r:id="rId57"/>
    <p:sldId id="300" r:id="rId58"/>
    <p:sldId id="301" r:id="rId59"/>
    <p:sldId id="348" r:id="rId60"/>
    <p:sldId id="361" r:id="rId61"/>
    <p:sldId id="349" r:id="rId62"/>
    <p:sldId id="350" r:id="rId63"/>
    <p:sldId id="351" r:id="rId64"/>
    <p:sldId id="369" r:id="rId65"/>
    <p:sldId id="370" r:id="rId66"/>
    <p:sldId id="371" r:id="rId67"/>
    <p:sldId id="372" r:id="rId68"/>
    <p:sldId id="373" r:id="rId69"/>
    <p:sldId id="374" r:id="rId70"/>
    <p:sldId id="303" r:id="rId71"/>
    <p:sldId id="358" r:id="rId72"/>
    <p:sldId id="360" r:id="rId73"/>
    <p:sldId id="304" r:id="rId74"/>
    <p:sldId id="305" r:id="rId75"/>
    <p:sldId id="338" r:id="rId76"/>
    <p:sldId id="339" r:id="rId77"/>
    <p:sldId id="307" r:id="rId78"/>
    <p:sldId id="308" r:id="rId79"/>
    <p:sldId id="309" r:id="rId80"/>
    <p:sldId id="310" r:id="rId81"/>
    <p:sldId id="364" r:id="rId82"/>
    <p:sldId id="365" r:id="rId83"/>
    <p:sldId id="366" r:id="rId84"/>
    <p:sldId id="347" r:id="rId85"/>
    <p:sldId id="367" r:id="rId86"/>
    <p:sldId id="312" r:id="rId87"/>
    <p:sldId id="313" r:id="rId88"/>
    <p:sldId id="314" r:id="rId89"/>
    <p:sldId id="315" r:id="rId90"/>
    <p:sldId id="316" r:id="rId91"/>
    <p:sldId id="317" r:id="rId92"/>
    <p:sldId id="368" r:id="rId93"/>
    <p:sldId id="318" r:id="rId94"/>
    <p:sldId id="322" r:id="rId95"/>
    <p:sldId id="320" r:id="rId96"/>
    <p:sldId id="32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0E8"/>
    <a:srgbClr val="C5E0B4"/>
    <a:srgbClr val="FDA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Phase </a:t>
            </a:r>
            <a:r>
              <a:rPr lang="en-US" dirty="0"/>
              <a:t>of Completion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Completion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CV</c:v>
                </c:pt>
                <c:pt idx="1">
                  <c:v>Computer</c:v>
                </c:pt>
                <c:pt idx="2">
                  <c:v>AI</c:v>
                </c:pt>
                <c:pt idx="3">
                  <c:v>RCB</c:v>
                </c:pt>
                <c:pt idx="4">
                  <c:v>Mechanics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</c:v>
                </c:pt>
                <c:pt idx="1">
                  <c:v>0.70000000000000029</c:v>
                </c:pt>
                <c:pt idx="2">
                  <c:v>0.30000000000000016</c:v>
                </c:pt>
                <c:pt idx="3">
                  <c:v>0.60000000000000031</c:v>
                </c:pt>
                <c:pt idx="4">
                  <c:v>0.5</c:v>
                </c:pt>
              </c:numCache>
            </c:numRef>
          </c:val>
        </c:ser>
        <c:dLbls/>
        <c:axId val="145087488"/>
        <c:axId val="96142080"/>
      </c:barChart>
      <c:catAx>
        <c:axId val="145087488"/>
        <c:scaling>
          <c:orientation val="maxMin"/>
        </c:scaling>
        <c:axPos val="l"/>
        <c:numFmt formatCode="General" sourceLinked="0"/>
        <c:tickLblPos val="nextTo"/>
        <c:crossAx val="96142080"/>
        <c:crosses val="autoZero"/>
        <c:auto val="1"/>
        <c:lblAlgn val="ctr"/>
        <c:lblOffset val="100"/>
      </c:catAx>
      <c:valAx>
        <c:axId val="96142080"/>
        <c:scaling>
          <c:orientation val="minMax"/>
          <c:max val="1"/>
          <c:min val="0"/>
        </c:scaling>
        <c:axPos val="t"/>
        <c:majorGridlines/>
        <c:numFmt formatCode="General" sourceLinked="0"/>
        <c:tickLblPos val="nextTo"/>
        <c:crossAx val="14508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E100B-3235-4B34-A95E-7EE410066BBD}" type="presOf" srcId="{490ACCC6-0D98-4660-A963-97DCE901653A}" destId="{6B20A65A-F95A-4BA2-901C-550B943D1D77}" srcOrd="1" destOrd="0" presId="urn:microsoft.com/office/officeart/2005/8/layout/process5"/>
    <dgm:cxn modelId="{BD1B47D5-1DBF-46DB-85E7-3F290714A9F0}" type="presOf" srcId="{68DE896D-0090-497C-934F-A96FBAF65BA7}" destId="{9E7E17DD-CDFC-47AF-813D-F70F83F371A9}" srcOrd="0" destOrd="0" presId="urn:microsoft.com/office/officeart/2005/8/layout/process5"/>
    <dgm:cxn modelId="{E400A4DD-44FF-4973-AF42-C5D2C9780BE3}" type="presOf" srcId="{D4F1431D-0AA5-4170-B3F5-88AEB0A63709}" destId="{C66C528B-55C2-4950-8CD5-C212992D2F9B}" srcOrd="1" destOrd="0" presId="urn:microsoft.com/office/officeart/2005/8/layout/process5"/>
    <dgm:cxn modelId="{6BFB72E8-BF91-42ED-A9BA-E2DE956A76CB}" type="presOf" srcId="{9F89477B-4F20-4697-8571-C4B0334889E5}" destId="{E6C8B5B2-108F-4A33-AFBA-BDF6FEC34E14}" srcOrd="0" destOrd="0" presId="urn:microsoft.com/office/officeart/2005/8/layout/process5"/>
    <dgm:cxn modelId="{0F6C03DE-E65A-444B-8E23-8D1CC11603FF}" type="presOf" srcId="{63FA13A2-04A9-4D62-80EC-19321C9BFC8B}" destId="{E6C8B5B2-108F-4A33-AFBA-BDF6FEC34E14}" srcOrd="0" destOrd="1" presId="urn:microsoft.com/office/officeart/2005/8/layout/process5"/>
    <dgm:cxn modelId="{3954A5A7-2B88-4C3F-AE1E-E14D0A546D6D}" type="presOf" srcId="{3B310805-0075-44DA-A2AA-E5267B7AE920}" destId="{FBD01961-9D2D-448C-A9E6-F62C6BEFAC6F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E58C88B9-5AF1-476D-9D20-628F1FCE3DEF}" type="presOf" srcId="{D3653EF8-3F1C-4E37-8128-19382A14853F}" destId="{4F02008F-0E8E-4AAD-80EB-527C72486A99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55AE5EFD-D13C-42D1-8153-D5192D21FA88}" type="presOf" srcId="{765685BD-41EB-4F25-9D42-DB3E0B04820D}" destId="{3E539FA4-E974-4D60-A7BE-B2754807A911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E9A2CE8F-BC54-4D83-9C34-E0D4ABB80A97}" type="presOf" srcId="{490ACCC6-0D98-4660-A963-97DCE901653A}" destId="{59983F29-7FD1-40A3-88C4-C5D1F366D242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A3E99C79-BF5C-4FA4-9DD8-98A5434C7EA0}" type="presOf" srcId="{527F9EC4-1E3C-4DB9-B008-2570A7D728C7}" destId="{EABD706E-9DC1-4D8C-8FC1-D223977A9E39}" srcOrd="1" destOrd="0" presId="urn:microsoft.com/office/officeart/2005/8/layout/process5"/>
    <dgm:cxn modelId="{2B6EFCB5-809A-419F-AF80-750ADA5AAD1F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37E4BCBB-7502-41D4-9349-A634E0C87630}" type="presOf" srcId="{A49A4ED2-5194-443B-B576-DBA03BE689B3}" destId="{E6C8B5B2-108F-4A33-AFBA-BDF6FEC34E14}" srcOrd="0" destOrd="2" presId="urn:microsoft.com/office/officeart/2005/8/layout/process5"/>
    <dgm:cxn modelId="{62108252-D2D6-4A1F-9360-7C05BFDA19E4}" type="presOf" srcId="{D4F1431D-0AA5-4170-B3F5-88AEB0A63709}" destId="{4D5D31FE-1F50-4388-9B5D-BC365A061B40}" srcOrd="0" destOrd="0" presId="urn:microsoft.com/office/officeart/2005/8/layout/process5"/>
    <dgm:cxn modelId="{4320BBE3-88E6-4B16-A073-5C9C9B89ED35}" type="presParOf" srcId="{FBD01961-9D2D-448C-A9E6-F62C6BEFAC6F}" destId="{3E539FA4-E974-4D60-A7BE-B2754807A911}" srcOrd="0" destOrd="0" presId="urn:microsoft.com/office/officeart/2005/8/layout/process5"/>
    <dgm:cxn modelId="{EA2D7852-EDCD-42DD-B0D6-50B2A1884AD1}" type="presParOf" srcId="{FBD01961-9D2D-448C-A9E6-F62C6BEFAC6F}" destId="{4D5D31FE-1F50-4388-9B5D-BC365A061B40}" srcOrd="1" destOrd="0" presId="urn:microsoft.com/office/officeart/2005/8/layout/process5"/>
    <dgm:cxn modelId="{C96822DD-E184-453F-A3AA-75C5188C6EC0}" type="presParOf" srcId="{4D5D31FE-1F50-4388-9B5D-BC365A061B40}" destId="{C66C528B-55C2-4950-8CD5-C212992D2F9B}" srcOrd="0" destOrd="0" presId="urn:microsoft.com/office/officeart/2005/8/layout/process5"/>
    <dgm:cxn modelId="{EE0EBB94-9F04-4A02-ABD5-F8963087CCFB}" type="presParOf" srcId="{FBD01961-9D2D-448C-A9E6-F62C6BEFAC6F}" destId="{9E7E17DD-CDFC-47AF-813D-F70F83F371A9}" srcOrd="2" destOrd="0" presId="urn:microsoft.com/office/officeart/2005/8/layout/process5"/>
    <dgm:cxn modelId="{0E346301-B9B0-482A-90C7-89CD7956FBF1}" type="presParOf" srcId="{FBD01961-9D2D-448C-A9E6-F62C6BEFAC6F}" destId="{7D42D491-A513-436B-8A65-12B15E0CD608}" srcOrd="3" destOrd="0" presId="urn:microsoft.com/office/officeart/2005/8/layout/process5"/>
    <dgm:cxn modelId="{57F0C7DA-7755-4E0F-8E3B-C303870B866E}" type="presParOf" srcId="{7D42D491-A513-436B-8A65-12B15E0CD608}" destId="{EABD706E-9DC1-4D8C-8FC1-D223977A9E39}" srcOrd="0" destOrd="0" presId="urn:microsoft.com/office/officeart/2005/8/layout/process5"/>
    <dgm:cxn modelId="{948E6941-4AC3-4CEF-BBD2-96E7906A4B48}" type="presParOf" srcId="{FBD01961-9D2D-448C-A9E6-F62C6BEFAC6F}" destId="{4F02008F-0E8E-4AAD-80EB-527C72486A99}" srcOrd="4" destOrd="0" presId="urn:microsoft.com/office/officeart/2005/8/layout/process5"/>
    <dgm:cxn modelId="{0288E79B-72A0-434E-A6A9-6C2E85D80887}" type="presParOf" srcId="{FBD01961-9D2D-448C-A9E6-F62C6BEFAC6F}" destId="{59983F29-7FD1-40A3-88C4-C5D1F366D242}" srcOrd="5" destOrd="0" presId="urn:microsoft.com/office/officeart/2005/8/layout/process5"/>
    <dgm:cxn modelId="{2B5EB0BB-95DC-418B-B6F7-315ADBC3C9F3}" type="presParOf" srcId="{59983F29-7FD1-40A3-88C4-C5D1F366D242}" destId="{6B20A65A-F95A-4BA2-901C-550B943D1D77}" srcOrd="0" destOrd="0" presId="urn:microsoft.com/office/officeart/2005/8/layout/process5"/>
    <dgm:cxn modelId="{8F65D0A7-3AE1-4BC5-8934-AB2C6C7FD904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Projection Normalization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F4598-1F5B-49D5-B76F-BABCA5E3E38B}" type="presOf" srcId="{91C19650-91B9-41C0-85F5-98FA0131D190}" destId="{FAA130D8-8DB5-4556-8E36-15601372A056}" srcOrd="0" destOrd="0" presId="urn:microsoft.com/office/officeart/2005/8/layout/process5"/>
    <dgm:cxn modelId="{5573F56F-9E38-48F8-81FA-FA940821EB74}" type="presOf" srcId="{F5B6A5B7-F5D0-41D4-9D1F-D010D5039DA0}" destId="{2BC77443-F724-4513-BAEE-B43EA652562A}" srcOrd="0" destOrd="0" presId="urn:microsoft.com/office/officeart/2005/8/layout/process5"/>
    <dgm:cxn modelId="{7F4933D3-8F0A-40CA-900F-BCA4367CA89D}" type="presOf" srcId="{24BF216E-34DB-4E4E-ADF1-315D08CDFFC6}" destId="{92DB4AE3-06EF-4F38-818D-BF5BB5062B4A}" srcOrd="1" destOrd="0" presId="urn:microsoft.com/office/officeart/2005/8/layout/process5"/>
    <dgm:cxn modelId="{7A7C4376-33CC-4319-B673-64D4225A8F58}" type="presOf" srcId="{CA8E0B96-E5EF-414B-9AAE-C044F9E02538}" destId="{51CD6FBD-54F3-432E-A2AD-E1C8DD6263FF}" srcOrd="1" destOrd="0" presId="urn:microsoft.com/office/officeart/2005/8/layout/process5"/>
    <dgm:cxn modelId="{B55C82BF-2866-44B0-B11D-07AC58A4EF04}" type="presOf" srcId="{D21B8E74-9542-4BE7-9FDC-0262A7EE8B09}" destId="{043EBECB-B364-46B1-B1DD-2912D716FD22}" srcOrd="0" destOrd="0" presId="urn:microsoft.com/office/officeart/2005/8/layout/process5"/>
    <dgm:cxn modelId="{6E0BA725-FC31-44AE-9813-950EC873D3E1}" type="presOf" srcId="{AB7CDCE0-EAA6-4DF8-B42A-5AD0204C10F3}" destId="{164944E3-9D9D-402D-A7EA-96780A2F3982}" srcOrd="0" destOrd="0" presId="urn:microsoft.com/office/officeart/2005/8/layout/process5"/>
    <dgm:cxn modelId="{538F7C00-4487-4D97-8EB4-2D05FA822EBD}" type="presOf" srcId="{88F9382A-9075-44F5-9134-B9566EF67289}" destId="{486AA790-B275-4A5E-8361-ECA06BAF3EA7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2FF779D5-62FB-46A6-BFB0-17A1A47FC47A}" type="presOf" srcId="{3759EAD7-8E4B-4EEA-9D98-2A7F7BDC1F0A}" destId="{5B35C0A8-B1C9-4454-A36A-254382833C2A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9055FF77-CBF1-4D40-9E9B-813E7854243A}" type="presOf" srcId="{3480B089-90F5-40BB-B49E-FD43B0E33DCE}" destId="{80D03072-5BA4-4BB5-A936-FA586E78D323}" srcOrd="0" destOrd="0" presId="urn:microsoft.com/office/officeart/2005/8/layout/process5"/>
    <dgm:cxn modelId="{7D6BBDC9-8537-4C45-8855-E79E0662C3B9}" type="presOf" srcId="{CA8E0B96-E5EF-414B-9AAE-C044F9E02538}" destId="{FA39D50C-3F54-4F8D-ADAA-679B6BCFFA8F}" srcOrd="0" destOrd="0" presId="urn:microsoft.com/office/officeart/2005/8/layout/process5"/>
    <dgm:cxn modelId="{8DEFF086-8F7F-42ED-A98B-E7C51921DC25}" type="presOf" srcId="{24BF216E-34DB-4E4E-ADF1-315D08CDFFC6}" destId="{284F32BC-1668-4A5F-99D0-D21C897C2E82}" srcOrd="0" destOrd="0" presId="urn:microsoft.com/office/officeart/2005/8/layout/process5"/>
    <dgm:cxn modelId="{D58035BA-5FB9-4E61-BF77-17A8076AF2AB}" type="presOf" srcId="{0EBF747B-3759-405E-88DA-3CF1B61A11F5}" destId="{00C78599-B36A-4CFF-9A18-84E26E9172BF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270E89A8-86FE-4219-83E1-A33B2700437D}" type="presOf" srcId="{AB7CDCE0-EAA6-4DF8-B42A-5AD0204C10F3}" destId="{D286C549-57FD-4F19-A4D8-C99E784F69E6}" srcOrd="1" destOrd="0" presId="urn:microsoft.com/office/officeart/2005/8/layout/process5"/>
    <dgm:cxn modelId="{F1568F34-8415-4862-8C24-D918DBBFC136}" type="presOf" srcId="{D21B8E74-9542-4BE7-9FDC-0262A7EE8B09}" destId="{4BB5130B-D17B-4331-88DB-81EB672755B6}" srcOrd="1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090495D6-F1AE-4EF3-89FC-A908D44EA6E5}" type="presParOf" srcId="{80D03072-5BA4-4BB5-A936-FA586E78D323}" destId="{FAA130D8-8DB5-4556-8E36-15601372A056}" srcOrd="0" destOrd="0" presId="urn:microsoft.com/office/officeart/2005/8/layout/process5"/>
    <dgm:cxn modelId="{2CDA17FE-F95E-4141-B50E-AF4A5381ED85}" type="presParOf" srcId="{80D03072-5BA4-4BB5-A936-FA586E78D323}" destId="{284F32BC-1668-4A5F-99D0-D21C897C2E82}" srcOrd="1" destOrd="0" presId="urn:microsoft.com/office/officeart/2005/8/layout/process5"/>
    <dgm:cxn modelId="{95B5DE62-88C0-47BD-A8B8-AD895372611C}" type="presParOf" srcId="{284F32BC-1668-4A5F-99D0-D21C897C2E82}" destId="{92DB4AE3-06EF-4F38-818D-BF5BB5062B4A}" srcOrd="0" destOrd="0" presId="urn:microsoft.com/office/officeart/2005/8/layout/process5"/>
    <dgm:cxn modelId="{F003246F-0953-4F17-AD9C-76F16504C51D}" type="presParOf" srcId="{80D03072-5BA4-4BB5-A936-FA586E78D323}" destId="{00C78599-B36A-4CFF-9A18-84E26E9172BF}" srcOrd="2" destOrd="0" presId="urn:microsoft.com/office/officeart/2005/8/layout/process5"/>
    <dgm:cxn modelId="{0C716980-77A4-439F-B673-D2172AB6FA0B}" type="presParOf" srcId="{80D03072-5BA4-4BB5-A936-FA586E78D323}" destId="{164944E3-9D9D-402D-A7EA-96780A2F3982}" srcOrd="3" destOrd="0" presId="urn:microsoft.com/office/officeart/2005/8/layout/process5"/>
    <dgm:cxn modelId="{E18CDE87-ED45-424E-B5A0-1563D76DC7DF}" type="presParOf" srcId="{164944E3-9D9D-402D-A7EA-96780A2F3982}" destId="{D286C549-57FD-4F19-A4D8-C99E784F69E6}" srcOrd="0" destOrd="0" presId="urn:microsoft.com/office/officeart/2005/8/layout/process5"/>
    <dgm:cxn modelId="{3F69A4B8-8367-4110-90A9-445C8BD99BA4}" type="presParOf" srcId="{80D03072-5BA4-4BB5-A936-FA586E78D323}" destId="{486AA790-B275-4A5E-8361-ECA06BAF3EA7}" srcOrd="4" destOrd="0" presId="urn:microsoft.com/office/officeart/2005/8/layout/process5"/>
    <dgm:cxn modelId="{97E6344A-7A12-4C4B-A4FF-7C51CC88AD69}" type="presParOf" srcId="{80D03072-5BA4-4BB5-A936-FA586E78D323}" destId="{FA39D50C-3F54-4F8D-ADAA-679B6BCFFA8F}" srcOrd="5" destOrd="0" presId="urn:microsoft.com/office/officeart/2005/8/layout/process5"/>
    <dgm:cxn modelId="{5AA3F059-9D80-45B1-975D-F8D5844436E7}" type="presParOf" srcId="{FA39D50C-3F54-4F8D-ADAA-679B6BCFFA8F}" destId="{51CD6FBD-54F3-432E-A2AD-E1C8DD6263FF}" srcOrd="0" destOrd="0" presId="urn:microsoft.com/office/officeart/2005/8/layout/process5"/>
    <dgm:cxn modelId="{900F39E9-5CF5-47BA-9F77-79ECF78A3460}" type="presParOf" srcId="{80D03072-5BA4-4BB5-A936-FA586E78D323}" destId="{5B35C0A8-B1C9-4454-A36A-254382833C2A}" srcOrd="6" destOrd="0" presId="urn:microsoft.com/office/officeart/2005/8/layout/process5"/>
    <dgm:cxn modelId="{EF32A1D7-AA66-478C-9C75-2BB3A0E72EDC}" type="presParOf" srcId="{80D03072-5BA4-4BB5-A936-FA586E78D323}" destId="{043EBECB-B364-46B1-B1DD-2912D716FD22}" srcOrd="7" destOrd="0" presId="urn:microsoft.com/office/officeart/2005/8/layout/process5"/>
    <dgm:cxn modelId="{D687D22B-B41B-4B89-94F8-8E0D8AF3EDD2}" type="presParOf" srcId="{043EBECB-B364-46B1-B1DD-2912D716FD22}" destId="{4BB5130B-D17B-4331-88DB-81EB672755B6}" srcOrd="0" destOrd="0" presId="urn:microsoft.com/office/officeart/2005/8/layout/process5"/>
    <dgm:cxn modelId="{7AA5A1FC-6ADF-4B26-AD41-32C22F264262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Projection Normalization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C34E6-FB79-423A-8203-6CDDABD146A9}" type="presOf" srcId="{24BF216E-34DB-4E4E-ADF1-315D08CDFFC6}" destId="{92DB4AE3-06EF-4F38-818D-BF5BB5062B4A}" srcOrd="1" destOrd="0" presId="urn:microsoft.com/office/officeart/2005/8/layout/process5"/>
    <dgm:cxn modelId="{CC3750D0-A068-4215-B005-76D0085BBE66}" type="presOf" srcId="{91C19650-91B9-41C0-85F5-98FA0131D190}" destId="{FAA130D8-8DB5-4556-8E36-15601372A056}" srcOrd="0" destOrd="0" presId="urn:microsoft.com/office/officeart/2005/8/layout/process5"/>
    <dgm:cxn modelId="{87D2A490-2AF8-4B9A-93CE-6D55E5776DD2}" type="presOf" srcId="{AB7CDCE0-EAA6-4DF8-B42A-5AD0204C10F3}" destId="{D286C549-57FD-4F19-A4D8-C99E784F69E6}" srcOrd="1" destOrd="0" presId="urn:microsoft.com/office/officeart/2005/8/layout/process5"/>
    <dgm:cxn modelId="{CE1602F2-F50B-4695-9E4F-459102341AF8}" type="presOf" srcId="{D21B8E74-9542-4BE7-9FDC-0262A7EE8B09}" destId="{4BB5130B-D17B-4331-88DB-81EB672755B6}" srcOrd="1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3BACAAB6-3DD7-4BEF-B4A7-A9A8E997C097}" type="presOf" srcId="{CA8E0B96-E5EF-414B-9AAE-C044F9E02538}" destId="{FA39D50C-3F54-4F8D-ADAA-679B6BCFFA8F}" srcOrd="0" destOrd="0" presId="urn:microsoft.com/office/officeart/2005/8/layout/process5"/>
    <dgm:cxn modelId="{B0B926AF-C2B9-48CA-BAFE-5DD231C39ED3}" type="presOf" srcId="{3480B089-90F5-40BB-B49E-FD43B0E33DCE}" destId="{80D03072-5BA4-4BB5-A936-FA586E78D323}" srcOrd="0" destOrd="0" presId="urn:microsoft.com/office/officeart/2005/8/layout/process5"/>
    <dgm:cxn modelId="{D431CBEA-12F5-4F25-A3D0-53982EE3F255}" type="presOf" srcId="{0EBF747B-3759-405E-88DA-3CF1B61A11F5}" destId="{00C78599-B36A-4CFF-9A18-84E26E9172BF}" srcOrd="0" destOrd="0" presId="urn:microsoft.com/office/officeart/2005/8/layout/process5"/>
    <dgm:cxn modelId="{490CF368-3B71-447E-8658-C315AD9BCEEC}" type="presOf" srcId="{3759EAD7-8E4B-4EEA-9D98-2A7F7BDC1F0A}" destId="{5B35C0A8-B1C9-4454-A36A-254382833C2A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9B7F0B21-EA31-4FD9-91DB-C3238B3D8223}" type="presOf" srcId="{88F9382A-9075-44F5-9134-B9566EF67289}" destId="{486AA790-B275-4A5E-8361-ECA06BAF3EA7}" srcOrd="0" destOrd="0" presId="urn:microsoft.com/office/officeart/2005/8/layout/process5"/>
    <dgm:cxn modelId="{55803A0A-2E47-4E9D-9FFA-B8438223BEC0}" type="presOf" srcId="{D21B8E74-9542-4BE7-9FDC-0262A7EE8B09}" destId="{043EBECB-B364-46B1-B1DD-2912D716FD22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0378801F-79F7-43ED-9815-21FA1548DE11}" type="presOf" srcId="{F5B6A5B7-F5D0-41D4-9D1F-D010D5039DA0}" destId="{2BC77443-F724-4513-BAEE-B43EA652562A}" srcOrd="0" destOrd="0" presId="urn:microsoft.com/office/officeart/2005/8/layout/process5"/>
    <dgm:cxn modelId="{22886772-F0B1-4108-9D5B-F0E6B680F3DC}" type="presOf" srcId="{24BF216E-34DB-4E4E-ADF1-315D08CDFFC6}" destId="{284F32BC-1668-4A5F-99D0-D21C897C2E82}" srcOrd="0" destOrd="0" presId="urn:microsoft.com/office/officeart/2005/8/layout/process5"/>
    <dgm:cxn modelId="{D70E83F2-211B-4D89-93C1-1D9F31D65630}" type="presOf" srcId="{AB7CDCE0-EAA6-4DF8-B42A-5AD0204C10F3}" destId="{164944E3-9D9D-402D-A7EA-96780A2F3982}" srcOrd="0" destOrd="0" presId="urn:microsoft.com/office/officeart/2005/8/layout/process5"/>
    <dgm:cxn modelId="{2CF39451-27F6-4353-B473-64D32BEB35F7}" type="presOf" srcId="{CA8E0B96-E5EF-414B-9AAE-C044F9E02538}" destId="{51CD6FBD-54F3-432E-A2AD-E1C8DD6263FF}" srcOrd="1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6CF7348C-6EE7-45DB-A24F-24B7FBDF7AB9}" type="presParOf" srcId="{80D03072-5BA4-4BB5-A936-FA586E78D323}" destId="{FAA130D8-8DB5-4556-8E36-15601372A056}" srcOrd="0" destOrd="0" presId="urn:microsoft.com/office/officeart/2005/8/layout/process5"/>
    <dgm:cxn modelId="{61E92766-BBA1-4E64-80DC-FF0CED07E444}" type="presParOf" srcId="{80D03072-5BA4-4BB5-A936-FA586E78D323}" destId="{284F32BC-1668-4A5F-99D0-D21C897C2E82}" srcOrd="1" destOrd="0" presId="urn:microsoft.com/office/officeart/2005/8/layout/process5"/>
    <dgm:cxn modelId="{6D693389-AB4F-4A51-989A-1D6388C1CFE3}" type="presParOf" srcId="{284F32BC-1668-4A5F-99D0-D21C897C2E82}" destId="{92DB4AE3-06EF-4F38-818D-BF5BB5062B4A}" srcOrd="0" destOrd="0" presId="urn:microsoft.com/office/officeart/2005/8/layout/process5"/>
    <dgm:cxn modelId="{9BCE7A9B-B671-412A-A0A5-8DE54D948FE6}" type="presParOf" srcId="{80D03072-5BA4-4BB5-A936-FA586E78D323}" destId="{00C78599-B36A-4CFF-9A18-84E26E9172BF}" srcOrd="2" destOrd="0" presId="urn:microsoft.com/office/officeart/2005/8/layout/process5"/>
    <dgm:cxn modelId="{5CD85640-E2CC-4E9B-AFF4-F5B5302271D3}" type="presParOf" srcId="{80D03072-5BA4-4BB5-A936-FA586E78D323}" destId="{164944E3-9D9D-402D-A7EA-96780A2F3982}" srcOrd="3" destOrd="0" presId="urn:microsoft.com/office/officeart/2005/8/layout/process5"/>
    <dgm:cxn modelId="{408A2FEB-0A15-4D30-BE3E-3762562E045E}" type="presParOf" srcId="{164944E3-9D9D-402D-A7EA-96780A2F3982}" destId="{D286C549-57FD-4F19-A4D8-C99E784F69E6}" srcOrd="0" destOrd="0" presId="urn:microsoft.com/office/officeart/2005/8/layout/process5"/>
    <dgm:cxn modelId="{6CB3AE03-2261-4DA6-93DD-F25EEA4C2473}" type="presParOf" srcId="{80D03072-5BA4-4BB5-A936-FA586E78D323}" destId="{486AA790-B275-4A5E-8361-ECA06BAF3EA7}" srcOrd="4" destOrd="0" presId="urn:microsoft.com/office/officeart/2005/8/layout/process5"/>
    <dgm:cxn modelId="{D29CEE5E-2B64-4518-A128-55CBF85DD689}" type="presParOf" srcId="{80D03072-5BA4-4BB5-A936-FA586E78D323}" destId="{FA39D50C-3F54-4F8D-ADAA-679B6BCFFA8F}" srcOrd="5" destOrd="0" presId="urn:microsoft.com/office/officeart/2005/8/layout/process5"/>
    <dgm:cxn modelId="{11D7003A-0F0B-44C4-84BF-6A6089F6E148}" type="presParOf" srcId="{FA39D50C-3F54-4F8D-ADAA-679B6BCFFA8F}" destId="{51CD6FBD-54F3-432E-A2AD-E1C8DD6263FF}" srcOrd="0" destOrd="0" presId="urn:microsoft.com/office/officeart/2005/8/layout/process5"/>
    <dgm:cxn modelId="{22BE23E0-8A21-49A9-94D0-EFA0F2123C36}" type="presParOf" srcId="{80D03072-5BA4-4BB5-A936-FA586E78D323}" destId="{5B35C0A8-B1C9-4454-A36A-254382833C2A}" srcOrd="6" destOrd="0" presId="urn:microsoft.com/office/officeart/2005/8/layout/process5"/>
    <dgm:cxn modelId="{2332DB25-CC5E-4D52-B912-254EF311EDAA}" type="presParOf" srcId="{80D03072-5BA4-4BB5-A936-FA586E78D323}" destId="{043EBECB-B364-46B1-B1DD-2912D716FD22}" srcOrd="7" destOrd="0" presId="urn:microsoft.com/office/officeart/2005/8/layout/process5"/>
    <dgm:cxn modelId="{0B8D15F4-9025-47DD-92E6-54768C2051E5}" type="presParOf" srcId="{043EBECB-B364-46B1-B1DD-2912D716FD22}" destId="{4BB5130B-D17B-4331-88DB-81EB672755B6}" srcOrd="0" destOrd="0" presId="urn:microsoft.com/office/officeart/2005/8/layout/process5"/>
    <dgm:cxn modelId="{9B13AD5E-621A-49E8-8169-1AD025199FBD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Candidate Detection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1ABCB-5BD1-48AA-9C72-81BD7AEAFDCA}" type="presOf" srcId="{D21B8E74-9542-4BE7-9FDC-0262A7EE8B09}" destId="{043EBECB-B364-46B1-B1DD-2912D716FD22}" srcOrd="0" destOrd="0" presId="urn:microsoft.com/office/officeart/2005/8/layout/process5"/>
    <dgm:cxn modelId="{BD199F42-FC4A-4AB8-A7FC-06605C3843ED}" type="presOf" srcId="{CA8E0B96-E5EF-414B-9AAE-C044F9E02538}" destId="{51CD6FBD-54F3-432E-A2AD-E1C8DD6263FF}" srcOrd="1" destOrd="0" presId="urn:microsoft.com/office/officeart/2005/8/layout/process5"/>
    <dgm:cxn modelId="{12FC9DAB-7B9B-4B98-8880-92E0701C7BEF}" type="presOf" srcId="{24BF216E-34DB-4E4E-ADF1-315D08CDFFC6}" destId="{92DB4AE3-06EF-4F38-818D-BF5BB5062B4A}" srcOrd="1" destOrd="0" presId="urn:microsoft.com/office/officeart/2005/8/layout/process5"/>
    <dgm:cxn modelId="{736A202F-0933-49D1-88C2-66EA5CC76CB7}" type="presOf" srcId="{F5B6A5B7-F5D0-41D4-9D1F-D010D5039DA0}" destId="{2BC77443-F724-4513-BAEE-B43EA652562A}" srcOrd="0" destOrd="0" presId="urn:microsoft.com/office/officeart/2005/8/layout/process5"/>
    <dgm:cxn modelId="{E49DEF5C-1E53-453D-9B93-A49E1313B32D}" type="presOf" srcId="{D21B8E74-9542-4BE7-9FDC-0262A7EE8B09}" destId="{4BB5130B-D17B-4331-88DB-81EB672755B6}" srcOrd="1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85E73F76-5096-41A2-A44A-A7E5061F1126}" type="presOf" srcId="{3480B089-90F5-40BB-B49E-FD43B0E33DCE}" destId="{80D03072-5BA4-4BB5-A936-FA586E78D323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3C8970F0-1952-45D3-A0D3-4E940C08DFB1}" type="presOf" srcId="{88F9382A-9075-44F5-9134-B9566EF67289}" destId="{486AA790-B275-4A5E-8361-ECA06BAF3EA7}" srcOrd="0" destOrd="0" presId="urn:microsoft.com/office/officeart/2005/8/layout/process5"/>
    <dgm:cxn modelId="{A0FB0643-ED93-4533-931D-9B96105837B8}" type="presOf" srcId="{0EBF747B-3759-405E-88DA-3CF1B61A11F5}" destId="{00C78599-B36A-4CFF-9A18-84E26E9172BF}" srcOrd="0" destOrd="0" presId="urn:microsoft.com/office/officeart/2005/8/layout/process5"/>
    <dgm:cxn modelId="{8D959431-39AC-4516-8767-F2934F45EDF3}" type="presOf" srcId="{91C19650-91B9-41C0-85F5-98FA0131D190}" destId="{FAA130D8-8DB5-4556-8E36-15601372A056}" srcOrd="0" destOrd="0" presId="urn:microsoft.com/office/officeart/2005/8/layout/process5"/>
    <dgm:cxn modelId="{D142FE34-1558-4830-995B-2FAD1335602D}" type="presOf" srcId="{CA8E0B96-E5EF-414B-9AAE-C044F9E02538}" destId="{FA39D50C-3F54-4F8D-ADAA-679B6BCFFA8F}" srcOrd="0" destOrd="0" presId="urn:microsoft.com/office/officeart/2005/8/layout/process5"/>
    <dgm:cxn modelId="{9122E3C8-4D0C-466F-A56D-D0CAA7D45F7C}" type="presOf" srcId="{AB7CDCE0-EAA6-4DF8-B42A-5AD0204C10F3}" destId="{D286C549-57FD-4F19-A4D8-C99E784F69E6}" srcOrd="1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5598F31A-3C26-4491-B29D-47ECC0384FEB}" type="presOf" srcId="{3759EAD7-8E4B-4EEA-9D98-2A7F7BDC1F0A}" destId="{5B35C0A8-B1C9-4454-A36A-254382833C2A}" srcOrd="0" destOrd="0" presId="urn:microsoft.com/office/officeart/2005/8/layout/process5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ED3263DA-23A2-4782-B4C5-0BBBE576A81E}" type="presOf" srcId="{24BF216E-34DB-4E4E-ADF1-315D08CDFFC6}" destId="{284F32BC-1668-4A5F-99D0-D21C897C2E82}" srcOrd="0" destOrd="0" presId="urn:microsoft.com/office/officeart/2005/8/layout/process5"/>
    <dgm:cxn modelId="{BEF1019A-52B0-400C-969D-A2F2F9E68E1A}" type="presOf" srcId="{AB7CDCE0-EAA6-4DF8-B42A-5AD0204C10F3}" destId="{164944E3-9D9D-402D-A7EA-96780A2F3982}" srcOrd="0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7BAA9CDA-EEF5-4AE2-B0C6-B91C41490C57}" type="presParOf" srcId="{80D03072-5BA4-4BB5-A936-FA586E78D323}" destId="{FAA130D8-8DB5-4556-8E36-15601372A056}" srcOrd="0" destOrd="0" presId="urn:microsoft.com/office/officeart/2005/8/layout/process5"/>
    <dgm:cxn modelId="{663C4C50-AA1A-4A39-A596-56F2DF530FA2}" type="presParOf" srcId="{80D03072-5BA4-4BB5-A936-FA586E78D323}" destId="{284F32BC-1668-4A5F-99D0-D21C897C2E82}" srcOrd="1" destOrd="0" presId="urn:microsoft.com/office/officeart/2005/8/layout/process5"/>
    <dgm:cxn modelId="{87A1E5C0-DDB4-4740-902D-52131E640216}" type="presParOf" srcId="{284F32BC-1668-4A5F-99D0-D21C897C2E82}" destId="{92DB4AE3-06EF-4F38-818D-BF5BB5062B4A}" srcOrd="0" destOrd="0" presId="urn:microsoft.com/office/officeart/2005/8/layout/process5"/>
    <dgm:cxn modelId="{C06BDFAF-F0C9-4423-926B-8454A5E49E4C}" type="presParOf" srcId="{80D03072-5BA4-4BB5-A936-FA586E78D323}" destId="{00C78599-B36A-4CFF-9A18-84E26E9172BF}" srcOrd="2" destOrd="0" presId="urn:microsoft.com/office/officeart/2005/8/layout/process5"/>
    <dgm:cxn modelId="{1A4BAA28-7CFC-4AD9-8651-96A9A060657F}" type="presParOf" srcId="{80D03072-5BA4-4BB5-A936-FA586E78D323}" destId="{164944E3-9D9D-402D-A7EA-96780A2F3982}" srcOrd="3" destOrd="0" presId="urn:microsoft.com/office/officeart/2005/8/layout/process5"/>
    <dgm:cxn modelId="{393AE8E9-EFAB-4BA9-912C-20522D11DF88}" type="presParOf" srcId="{164944E3-9D9D-402D-A7EA-96780A2F3982}" destId="{D286C549-57FD-4F19-A4D8-C99E784F69E6}" srcOrd="0" destOrd="0" presId="urn:microsoft.com/office/officeart/2005/8/layout/process5"/>
    <dgm:cxn modelId="{C14B74C7-609F-498A-8212-8DE055592F12}" type="presParOf" srcId="{80D03072-5BA4-4BB5-A936-FA586E78D323}" destId="{486AA790-B275-4A5E-8361-ECA06BAF3EA7}" srcOrd="4" destOrd="0" presId="urn:microsoft.com/office/officeart/2005/8/layout/process5"/>
    <dgm:cxn modelId="{22777B24-F016-4420-B348-0F07951472C2}" type="presParOf" srcId="{80D03072-5BA4-4BB5-A936-FA586E78D323}" destId="{FA39D50C-3F54-4F8D-ADAA-679B6BCFFA8F}" srcOrd="5" destOrd="0" presId="urn:microsoft.com/office/officeart/2005/8/layout/process5"/>
    <dgm:cxn modelId="{B5BF74F5-9DF8-4943-A2C3-215B92BFFB7B}" type="presParOf" srcId="{FA39D50C-3F54-4F8D-ADAA-679B6BCFFA8F}" destId="{51CD6FBD-54F3-432E-A2AD-E1C8DD6263FF}" srcOrd="0" destOrd="0" presId="urn:microsoft.com/office/officeart/2005/8/layout/process5"/>
    <dgm:cxn modelId="{862A6366-C9DD-4F7F-A971-A8FD1FF32B25}" type="presParOf" srcId="{80D03072-5BA4-4BB5-A936-FA586E78D323}" destId="{5B35C0A8-B1C9-4454-A36A-254382833C2A}" srcOrd="6" destOrd="0" presId="urn:microsoft.com/office/officeart/2005/8/layout/process5"/>
    <dgm:cxn modelId="{857FCBDC-4746-40E9-9C26-1A55B89CD26D}" type="presParOf" srcId="{80D03072-5BA4-4BB5-A936-FA586E78D323}" destId="{043EBECB-B364-46B1-B1DD-2912D716FD22}" srcOrd="7" destOrd="0" presId="urn:microsoft.com/office/officeart/2005/8/layout/process5"/>
    <dgm:cxn modelId="{4E508FE4-3998-4BB2-8634-1E01A93E8663}" type="presParOf" srcId="{043EBECB-B364-46B1-B1DD-2912D716FD22}" destId="{4BB5130B-D17B-4331-88DB-81EB672755B6}" srcOrd="0" destOrd="0" presId="urn:microsoft.com/office/officeart/2005/8/layout/process5"/>
    <dgm:cxn modelId="{8940EEB6-9A69-4915-AD04-27F96D3D3717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Candidate Detection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F3D75-82F0-4F8D-B1E0-C8BC6E16382C}" type="presOf" srcId="{CA8E0B96-E5EF-414B-9AAE-C044F9E02538}" destId="{51CD6FBD-54F3-432E-A2AD-E1C8DD6263FF}" srcOrd="1" destOrd="0" presId="urn:microsoft.com/office/officeart/2005/8/layout/process5"/>
    <dgm:cxn modelId="{A5B7CF2A-7A92-4791-A0E5-A5BDEFE8F32D}" type="presOf" srcId="{3480B089-90F5-40BB-B49E-FD43B0E33DCE}" destId="{80D03072-5BA4-4BB5-A936-FA586E78D323}" srcOrd="0" destOrd="0" presId="urn:microsoft.com/office/officeart/2005/8/layout/process5"/>
    <dgm:cxn modelId="{BA43E98D-E591-4173-B570-4E60E4FB961B}" type="presOf" srcId="{24BF216E-34DB-4E4E-ADF1-315D08CDFFC6}" destId="{92DB4AE3-06EF-4F38-818D-BF5BB5062B4A}" srcOrd="1" destOrd="0" presId="urn:microsoft.com/office/officeart/2005/8/layout/process5"/>
    <dgm:cxn modelId="{08F73FB4-AD5E-4A8F-B4AB-C4EA38972220}" type="presOf" srcId="{AB7CDCE0-EAA6-4DF8-B42A-5AD0204C10F3}" destId="{164944E3-9D9D-402D-A7EA-96780A2F3982}" srcOrd="0" destOrd="0" presId="urn:microsoft.com/office/officeart/2005/8/layout/process5"/>
    <dgm:cxn modelId="{7FE9C34F-60CF-4E70-8367-913E5484D015}" type="presOf" srcId="{91C19650-91B9-41C0-85F5-98FA0131D190}" destId="{FAA130D8-8DB5-4556-8E36-15601372A056}" srcOrd="0" destOrd="0" presId="urn:microsoft.com/office/officeart/2005/8/layout/process5"/>
    <dgm:cxn modelId="{8025017B-4514-4846-98FB-A683ED2CD3D7}" type="presOf" srcId="{24BF216E-34DB-4E4E-ADF1-315D08CDFFC6}" destId="{284F32BC-1668-4A5F-99D0-D21C897C2E82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2FC96A80-1235-455B-A7DC-DBACC01E4432}" type="presOf" srcId="{CA8E0B96-E5EF-414B-9AAE-C044F9E02538}" destId="{FA39D50C-3F54-4F8D-ADAA-679B6BCFFA8F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1A4F6DFF-BD46-4CCE-B903-EAB1BCF08138}" type="presOf" srcId="{D21B8E74-9542-4BE7-9FDC-0262A7EE8B09}" destId="{043EBECB-B364-46B1-B1DD-2912D716FD22}" srcOrd="0" destOrd="0" presId="urn:microsoft.com/office/officeart/2005/8/layout/process5"/>
    <dgm:cxn modelId="{68F23C5A-2666-4A30-9C83-24A52A400B49}" type="presOf" srcId="{88F9382A-9075-44F5-9134-B9566EF67289}" destId="{486AA790-B275-4A5E-8361-ECA06BAF3EA7}" srcOrd="0" destOrd="0" presId="urn:microsoft.com/office/officeart/2005/8/layout/process5"/>
    <dgm:cxn modelId="{F9A2AAF3-CDE4-4984-8A6A-5C806B48A52B}" type="presOf" srcId="{D21B8E74-9542-4BE7-9FDC-0262A7EE8B09}" destId="{4BB5130B-D17B-4331-88DB-81EB672755B6}" srcOrd="1" destOrd="0" presId="urn:microsoft.com/office/officeart/2005/8/layout/process5"/>
    <dgm:cxn modelId="{F0AFC52F-FD03-456E-9E38-3C0876355A4F}" type="presOf" srcId="{0EBF747B-3759-405E-88DA-3CF1B61A11F5}" destId="{00C78599-B36A-4CFF-9A18-84E26E9172BF}" srcOrd="0" destOrd="0" presId="urn:microsoft.com/office/officeart/2005/8/layout/process5"/>
    <dgm:cxn modelId="{3364D4FD-0D05-4160-AFA2-F0918EEB2BA4}" type="presOf" srcId="{3759EAD7-8E4B-4EEA-9D98-2A7F7BDC1F0A}" destId="{5B35C0A8-B1C9-4454-A36A-254382833C2A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E0C6CF52-C8A3-4292-AC24-EF9375FD0DB2}" type="presOf" srcId="{F5B6A5B7-F5D0-41D4-9D1F-D010D5039DA0}" destId="{2BC77443-F724-4513-BAEE-B43EA652562A}" srcOrd="0" destOrd="0" presId="urn:microsoft.com/office/officeart/2005/8/layout/process5"/>
    <dgm:cxn modelId="{E69E19E7-61E3-4597-BF99-5ABB76BF9A98}" type="presOf" srcId="{AB7CDCE0-EAA6-4DF8-B42A-5AD0204C10F3}" destId="{D286C549-57FD-4F19-A4D8-C99E784F69E6}" srcOrd="1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5DE5C1F1-E117-4097-912B-1993013A1905}" type="presParOf" srcId="{80D03072-5BA4-4BB5-A936-FA586E78D323}" destId="{FAA130D8-8DB5-4556-8E36-15601372A056}" srcOrd="0" destOrd="0" presId="urn:microsoft.com/office/officeart/2005/8/layout/process5"/>
    <dgm:cxn modelId="{75717AC0-037E-4FDF-90F2-56576B93B15B}" type="presParOf" srcId="{80D03072-5BA4-4BB5-A936-FA586E78D323}" destId="{284F32BC-1668-4A5F-99D0-D21C897C2E82}" srcOrd="1" destOrd="0" presId="urn:microsoft.com/office/officeart/2005/8/layout/process5"/>
    <dgm:cxn modelId="{31A7433F-3ED4-4EB4-8234-824B14ACCDC5}" type="presParOf" srcId="{284F32BC-1668-4A5F-99D0-D21C897C2E82}" destId="{92DB4AE3-06EF-4F38-818D-BF5BB5062B4A}" srcOrd="0" destOrd="0" presId="urn:microsoft.com/office/officeart/2005/8/layout/process5"/>
    <dgm:cxn modelId="{033EBFBF-EB39-4431-B7D6-A7BF2CA9CF39}" type="presParOf" srcId="{80D03072-5BA4-4BB5-A936-FA586E78D323}" destId="{00C78599-B36A-4CFF-9A18-84E26E9172BF}" srcOrd="2" destOrd="0" presId="urn:microsoft.com/office/officeart/2005/8/layout/process5"/>
    <dgm:cxn modelId="{6B11CD3A-E741-498B-BB7A-063E39E0812B}" type="presParOf" srcId="{80D03072-5BA4-4BB5-A936-FA586E78D323}" destId="{164944E3-9D9D-402D-A7EA-96780A2F3982}" srcOrd="3" destOrd="0" presId="urn:microsoft.com/office/officeart/2005/8/layout/process5"/>
    <dgm:cxn modelId="{616DC30C-9E7D-4140-8F6D-2FB09006548A}" type="presParOf" srcId="{164944E3-9D9D-402D-A7EA-96780A2F3982}" destId="{D286C549-57FD-4F19-A4D8-C99E784F69E6}" srcOrd="0" destOrd="0" presId="urn:microsoft.com/office/officeart/2005/8/layout/process5"/>
    <dgm:cxn modelId="{0FDB104A-442D-42D8-AE8B-F8A20B1A2F2B}" type="presParOf" srcId="{80D03072-5BA4-4BB5-A936-FA586E78D323}" destId="{486AA790-B275-4A5E-8361-ECA06BAF3EA7}" srcOrd="4" destOrd="0" presId="urn:microsoft.com/office/officeart/2005/8/layout/process5"/>
    <dgm:cxn modelId="{56A95126-563C-4460-A496-FA8020668534}" type="presParOf" srcId="{80D03072-5BA4-4BB5-A936-FA586E78D323}" destId="{FA39D50C-3F54-4F8D-ADAA-679B6BCFFA8F}" srcOrd="5" destOrd="0" presId="urn:microsoft.com/office/officeart/2005/8/layout/process5"/>
    <dgm:cxn modelId="{5B13A16B-10EC-4774-BECE-7E473EB1D3AF}" type="presParOf" srcId="{FA39D50C-3F54-4F8D-ADAA-679B6BCFFA8F}" destId="{51CD6FBD-54F3-432E-A2AD-E1C8DD6263FF}" srcOrd="0" destOrd="0" presId="urn:microsoft.com/office/officeart/2005/8/layout/process5"/>
    <dgm:cxn modelId="{D8F75404-9E61-4291-A3DE-5508032DC059}" type="presParOf" srcId="{80D03072-5BA4-4BB5-A936-FA586E78D323}" destId="{5B35C0A8-B1C9-4454-A36A-254382833C2A}" srcOrd="6" destOrd="0" presId="urn:microsoft.com/office/officeart/2005/8/layout/process5"/>
    <dgm:cxn modelId="{9C9D4971-81A3-4085-90CB-27A8A89400FA}" type="presParOf" srcId="{80D03072-5BA4-4BB5-A936-FA586E78D323}" destId="{043EBECB-B364-46B1-B1DD-2912D716FD22}" srcOrd="7" destOrd="0" presId="urn:microsoft.com/office/officeart/2005/8/layout/process5"/>
    <dgm:cxn modelId="{9E84DD3E-9795-4880-A2D5-117EDBD1B424}" type="presParOf" srcId="{043EBECB-B364-46B1-B1DD-2912D716FD22}" destId="{4BB5130B-D17B-4331-88DB-81EB672755B6}" srcOrd="0" destOrd="0" presId="urn:microsoft.com/office/officeart/2005/8/layout/process5"/>
    <dgm:cxn modelId="{8131C4F6-E708-47E4-AEEC-9D6B43491587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Candidate Selection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E393B-1001-4D69-9F9C-91F398533A30}" type="presOf" srcId="{CA8E0B96-E5EF-414B-9AAE-C044F9E02538}" destId="{51CD6FBD-54F3-432E-A2AD-E1C8DD6263FF}" srcOrd="1" destOrd="0" presId="urn:microsoft.com/office/officeart/2005/8/layout/process5"/>
    <dgm:cxn modelId="{CC777193-BDA8-4C05-B305-098B4E7B1DE3}" type="presOf" srcId="{F5B6A5B7-F5D0-41D4-9D1F-D010D5039DA0}" destId="{2BC77443-F724-4513-BAEE-B43EA652562A}" srcOrd="0" destOrd="0" presId="urn:microsoft.com/office/officeart/2005/8/layout/process5"/>
    <dgm:cxn modelId="{7B1645E3-BF0C-49AE-8731-78F1CF009F98}" type="presOf" srcId="{0EBF747B-3759-405E-88DA-3CF1B61A11F5}" destId="{00C78599-B36A-4CFF-9A18-84E26E9172BF}" srcOrd="0" destOrd="0" presId="urn:microsoft.com/office/officeart/2005/8/layout/process5"/>
    <dgm:cxn modelId="{09FD864B-D1D6-4870-ABA6-0C10E5E93B27}" type="presOf" srcId="{88F9382A-9075-44F5-9134-B9566EF67289}" destId="{486AA790-B275-4A5E-8361-ECA06BAF3EA7}" srcOrd="0" destOrd="0" presId="urn:microsoft.com/office/officeart/2005/8/layout/process5"/>
    <dgm:cxn modelId="{E6E163B9-5659-482B-AF54-3EEA7ACB79CC}" type="presOf" srcId="{24BF216E-34DB-4E4E-ADF1-315D08CDFFC6}" destId="{284F32BC-1668-4A5F-99D0-D21C897C2E82}" srcOrd="0" destOrd="0" presId="urn:microsoft.com/office/officeart/2005/8/layout/process5"/>
    <dgm:cxn modelId="{2ACFB75F-AD35-4EAD-A339-CE7D527222BB}" type="presOf" srcId="{AB7CDCE0-EAA6-4DF8-B42A-5AD0204C10F3}" destId="{D286C549-57FD-4F19-A4D8-C99E784F69E6}" srcOrd="1" destOrd="0" presId="urn:microsoft.com/office/officeart/2005/8/layout/process5"/>
    <dgm:cxn modelId="{7459D527-64B5-48DF-A6C0-2EB6BC0A40DB}" type="presOf" srcId="{3759EAD7-8E4B-4EEA-9D98-2A7F7BDC1F0A}" destId="{5B35C0A8-B1C9-4454-A36A-254382833C2A}" srcOrd="0" destOrd="0" presId="urn:microsoft.com/office/officeart/2005/8/layout/process5"/>
    <dgm:cxn modelId="{0AB3AFA8-A80A-4E6D-B7FB-78986DDEC3D2}" type="presOf" srcId="{3480B089-90F5-40BB-B49E-FD43B0E33DCE}" destId="{80D03072-5BA4-4BB5-A936-FA586E78D323}" srcOrd="0" destOrd="0" presId="urn:microsoft.com/office/officeart/2005/8/layout/process5"/>
    <dgm:cxn modelId="{0AB1CAE1-C2A4-4455-AD7F-7A5F4F67301A}" type="presOf" srcId="{AB7CDCE0-EAA6-4DF8-B42A-5AD0204C10F3}" destId="{164944E3-9D9D-402D-A7EA-96780A2F3982}" srcOrd="0" destOrd="0" presId="urn:microsoft.com/office/officeart/2005/8/layout/process5"/>
    <dgm:cxn modelId="{93E5DFD1-4412-4E84-8212-427BA9B3F6D8}" type="presOf" srcId="{CA8E0B96-E5EF-414B-9AAE-C044F9E02538}" destId="{FA39D50C-3F54-4F8D-ADAA-679B6BCFFA8F}" srcOrd="0" destOrd="0" presId="urn:microsoft.com/office/officeart/2005/8/layout/process5"/>
    <dgm:cxn modelId="{F8FD4B5D-446B-4198-8156-E8EAA115BEE6}" type="presOf" srcId="{91C19650-91B9-41C0-85F5-98FA0131D190}" destId="{FAA130D8-8DB5-4556-8E36-15601372A056}" srcOrd="0" destOrd="0" presId="urn:microsoft.com/office/officeart/2005/8/layout/process5"/>
    <dgm:cxn modelId="{B14BE20D-E511-42BC-8BA2-83AD87B71376}" type="presOf" srcId="{D21B8E74-9542-4BE7-9FDC-0262A7EE8B09}" destId="{043EBECB-B364-46B1-B1DD-2912D716FD22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E7F18228-D89B-4CDF-BAD1-EB15A4AA5AF5}" type="presOf" srcId="{D21B8E74-9542-4BE7-9FDC-0262A7EE8B09}" destId="{4BB5130B-D17B-4331-88DB-81EB672755B6}" srcOrd="1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04730CF0-89D4-4956-AE53-9E34EDB8721E}" type="presOf" srcId="{24BF216E-34DB-4E4E-ADF1-315D08CDFFC6}" destId="{92DB4AE3-06EF-4F38-818D-BF5BB5062B4A}" srcOrd="1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5BA6C963-0662-4310-911E-F71F8B16BCDB}" type="presParOf" srcId="{80D03072-5BA4-4BB5-A936-FA586E78D323}" destId="{FAA130D8-8DB5-4556-8E36-15601372A056}" srcOrd="0" destOrd="0" presId="urn:microsoft.com/office/officeart/2005/8/layout/process5"/>
    <dgm:cxn modelId="{DF10659C-269D-4078-9F32-1C29EE8DF70D}" type="presParOf" srcId="{80D03072-5BA4-4BB5-A936-FA586E78D323}" destId="{284F32BC-1668-4A5F-99D0-D21C897C2E82}" srcOrd="1" destOrd="0" presId="urn:microsoft.com/office/officeart/2005/8/layout/process5"/>
    <dgm:cxn modelId="{2E43DA3C-4014-4292-8F2B-9CF990720554}" type="presParOf" srcId="{284F32BC-1668-4A5F-99D0-D21C897C2E82}" destId="{92DB4AE3-06EF-4F38-818D-BF5BB5062B4A}" srcOrd="0" destOrd="0" presId="urn:microsoft.com/office/officeart/2005/8/layout/process5"/>
    <dgm:cxn modelId="{6D28D996-7A54-4380-A020-572811455872}" type="presParOf" srcId="{80D03072-5BA4-4BB5-A936-FA586E78D323}" destId="{00C78599-B36A-4CFF-9A18-84E26E9172BF}" srcOrd="2" destOrd="0" presId="urn:microsoft.com/office/officeart/2005/8/layout/process5"/>
    <dgm:cxn modelId="{F0EFF1CA-8C0A-4365-8AA7-7A40516C085F}" type="presParOf" srcId="{80D03072-5BA4-4BB5-A936-FA586E78D323}" destId="{164944E3-9D9D-402D-A7EA-96780A2F3982}" srcOrd="3" destOrd="0" presId="urn:microsoft.com/office/officeart/2005/8/layout/process5"/>
    <dgm:cxn modelId="{1EB100AD-3D24-45BB-87CE-1E4EE1412539}" type="presParOf" srcId="{164944E3-9D9D-402D-A7EA-96780A2F3982}" destId="{D286C549-57FD-4F19-A4D8-C99E784F69E6}" srcOrd="0" destOrd="0" presId="urn:microsoft.com/office/officeart/2005/8/layout/process5"/>
    <dgm:cxn modelId="{58B6AC72-5D6D-43A3-8E45-2832216135A8}" type="presParOf" srcId="{80D03072-5BA4-4BB5-A936-FA586E78D323}" destId="{486AA790-B275-4A5E-8361-ECA06BAF3EA7}" srcOrd="4" destOrd="0" presId="urn:microsoft.com/office/officeart/2005/8/layout/process5"/>
    <dgm:cxn modelId="{5719B860-15DF-4A96-B896-C7DEF3EB7B8A}" type="presParOf" srcId="{80D03072-5BA4-4BB5-A936-FA586E78D323}" destId="{FA39D50C-3F54-4F8D-ADAA-679B6BCFFA8F}" srcOrd="5" destOrd="0" presId="urn:microsoft.com/office/officeart/2005/8/layout/process5"/>
    <dgm:cxn modelId="{764963A6-3587-485E-A73B-6D959D71DDD9}" type="presParOf" srcId="{FA39D50C-3F54-4F8D-ADAA-679B6BCFFA8F}" destId="{51CD6FBD-54F3-432E-A2AD-E1C8DD6263FF}" srcOrd="0" destOrd="0" presId="urn:microsoft.com/office/officeart/2005/8/layout/process5"/>
    <dgm:cxn modelId="{E2112981-982B-43E3-9D8B-442B338BE64F}" type="presParOf" srcId="{80D03072-5BA4-4BB5-A936-FA586E78D323}" destId="{5B35C0A8-B1C9-4454-A36A-254382833C2A}" srcOrd="6" destOrd="0" presId="urn:microsoft.com/office/officeart/2005/8/layout/process5"/>
    <dgm:cxn modelId="{BDF320AF-3FDF-44A9-9476-CB006B647B56}" type="presParOf" srcId="{80D03072-5BA4-4BB5-A936-FA586E78D323}" destId="{043EBECB-B364-46B1-B1DD-2912D716FD22}" srcOrd="7" destOrd="0" presId="urn:microsoft.com/office/officeart/2005/8/layout/process5"/>
    <dgm:cxn modelId="{1A80843E-67EC-4B6C-9571-0D0C857A34D2}" type="presParOf" srcId="{043EBECB-B364-46B1-B1DD-2912D716FD22}" destId="{4BB5130B-D17B-4331-88DB-81EB672755B6}" srcOrd="0" destOrd="0" presId="urn:microsoft.com/office/officeart/2005/8/layout/process5"/>
    <dgm:cxn modelId="{A54301E9-80FC-433B-9237-F26E472FC09A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Candidate Selection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06FA8-49B1-4DB2-9CC3-BB97E5CF1CB0}" type="presOf" srcId="{CA8E0B96-E5EF-414B-9AAE-C044F9E02538}" destId="{51CD6FBD-54F3-432E-A2AD-E1C8DD6263FF}" srcOrd="1" destOrd="0" presId="urn:microsoft.com/office/officeart/2005/8/layout/process5"/>
    <dgm:cxn modelId="{ED15DFCD-8966-4501-BBBB-A923757C5438}" type="presOf" srcId="{CA8E0B96-E5EF-414B-9AAE-C044F9E02538}" destId="{FA39D50C-3F54-4F8D-ADAA-679B6BCFFA8F}" srcOrd="0" destOrd="0" presId="urn:microsoft.com/office/officeart/2005/8/layout/process5"/>
    <dgm:cxn modelId="{FDA34318-CB63-4F5D-AE78-0E3EF0FFD61C}" type="presOf" srcId="{24BF216E-34DB-4E4E-ADF1-315D08CDFFC6}" destId="{284F32BC-1668-4A5F-99D0-D21C897C2E82}" srcOrd="0" destOrd="0" presId="urn:microsoft.com/office/officeart/2005/8/layout/process5"/>
    <dgm:cxn modelId="{C5AC0027-0775-40AE-9C02-3A0125344A61}" type="presOf" srcId="{D21B8E74-9542-4BE7-9FDC-0262A7EE8B09}" destId="{4BB5130B-D17B-4331-88DB-81EB672755B6}" srcOrd="1" destOrd="0" presId="urn:microsoft.com/office/officeart/2005/8/layout/process5"/>
    <dgm:cxn modelId="{AF35512B-D02D-49F5-BB9A-D12D1869EF3B}" type="presOf" srcId="{F5B6A5B7-F5D0-41D4-9D1F-D010D5039DA0}" destId="{2BC77443-F724-4513-BAEE-B43EA652562A}" srcOrd="0" destOrd="0" presId="urn:microsoft.com/office/officeart/2005/8/layout/process5"/>
    <dgm:cxn modelId="{9F44F829-74BA-4056-B8A9-2955327AEFCF}" type="presOf" srcId="{3480B089-90F5-40BB-B49E-FD43B0E33DCE}" destId="{80D03072-5BA4-4BB5-A936-FA586E78D323}" srcOrd="0" destOrd="0" presId="urn:microsoft.com/office/officeart/2005/8/layout/process5"/>
    <dgm:cxn modelId="{32B46A7B-2E56-4F5D-8CC9-02E6A7F24CCA}" type="presOf" srcId="{0EBF747B-3759-405E-88DA-3CF1B61A11F5}" destId="{00C78599-B36A-4CFF-9A18-84E26E9172BF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F6C12172-2205-43D1-A146-E8D84C93B121}" type="presOf" srcId="{91C19650-91B9-41C0-85F5-98FA0131D190}" destId="{FAA130D8-8DB5-4556-8E36-15601372A056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DED7E16F-8181-467C-B7EC-24667C6783D4}" type="presOf" srcId="{AB7CDCE0-EAA6-4DF8-B42A-5AD0204C10F3}" destId="{164944E3-9D9D-402D-A7EA-96780A2F3982}" srcOrd="0" destOrd="0" presId="urn:microsoft.com/office/officeart/2005/8/layout/process5"/>
    <dgm:cxn modelId="{75051A8D-A8A7-4711-A501-5CD1D1B57FA3}" type="presOf" srcId="{AB7CDCE0-EAA6-4DF8-B42A-5AD0204C10F3}" destId="{D286C549-57FD-4F19-A4D8-C99E784F69E6}" srcOrd="1" destOrd="0" presId="urn:microsoft.com/office/officeart/2005/8/layout/process5"/>
    <dgm:cxn modelId="{717A3343-5058-4C02-9182-7C3E6AD75FC2}" type="presOf" srcId="{88F9382A-9075-44F5-9134-B9566EF67289}" destId="{486AA790-B275-4A5E-8361-ECA06BAF3EA7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D19F07C7-33B0-43BA-8C69-6D7C4093CE8B}" type="presOf" srcId="{24BF216E-34DB-4E4E-ADF1-315D08CDFFC6}" destId="{92DB4AE3-06EF-4F38-818D-BF5BB5062B4A}" srcOrd="1" destOrd="0" presId="urn:microsoft.com/office/officeart/2005/8/layout/process5"/>
    <dgm:cxn modelId="{9786EF78-66E3-4D4E-AA9B-AB0B4D72C274}" type="presOf" srcId="{3759EAD7-8E4B-4EEA-9D98-2A7F7BDC1F0A}" destId="{5B35C0A8-B1C9-4454-A36A-254382833C2A}" srcOrd="0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7DEB3F96-9822-4F98-847F-DD57C7A0A5E9}" type="presOf" srcId="{D21B8E74-9542-4BE7-9FDC-0262A7EE8B09}" destId="{043EBECB-B364-46B1-B1DD-2912D716FD22}" srcOrd="0" destOrd="0" presId="urn:microsoft.com/office/officeart/2005/8/layout/process5"/>
    <dgm:cxn modelId="{F5F188C5-2A59-4F99-8A11-D1802D53FBEA}" type="presParOf" srcId="{80D03072-5BA4-4BB5-A936-FA586E78D323}" destId="{FAA130D8-8DB5-4556-8E36-15601372A056}" srcOrd="0" destOrd="0" presId="urn:microsoft.com/office/officeart/2005/8/layout/process5"/>
    <dgm:cxn modelId="{440D3BCD-C9A6-4026-80CA-15A7124136FA}" type="presParOf" srcId="{80D03072-5BA4-4BB5-A936-FA586E78D323}" destId="{284F32BC-1668-4A5F-99D0-D21C897C2E82}" srcOrd="1" destOrd="0" presId="urn:microsoft.com/office/officeart/2005/8/layout/process5"/>
    <dgm:cxn modelId="{8933C1CC-9A04-4D79-BEAC-F91D7394BB93}" type="presParOf" srcId="{284F32BC-1668-4A5F-99D0-D21C897C2E82}" destId="{92DB4AE3-06EF-4F38-818D-BF5BB5062B4A}" srcOrd="0" destOrd="0" presId="urn:microsoft.com/office/officeart/2005/8/layout/process5"/>
    <dgm:cxn modelId="{B02C319E-05B4-4146-9404-483C5077C0F6}" type="presParOf" srcId="{80D03072-5BA4-4BB5-A936-FA586E78D323}" destId="{00C78599-B36A-4CFF-9A18-84E26E9172BF}" srcOrd="2" destOrd="0" presId="urn:microsoft.com/office/officeart/2005/8/layout/process5"/>
    <dgm:cxn modelId="{FA44A0F0-DE41-477D-9B26-FE2C6D39306D}" type="presParOf" srcId="{80D03072-5BA4-4BB5-A936-FA586E78D323}" destId="{164944E3-9D9D-402D-A7EA-96780A2F3982}" srcOrd="3" destOrd="0" presId="urn:microsoft.com/office/officeart/2005/8/layout/process5"/>
    <dgm:cxn modelId="{92F02872-4D9A-40E2-B17A-A36252C51584}" type="presParOf" srcId="{164944E3-9D9D-402D-A7EA-96780A2F3982}" destId="{D286C549-57FD-4F19-A4D8-C99E784F69E6}" srcOrd="0" destOrd="0" presId="urn:microsoft.com/office/officeart/2005/8/layout/process5"/>
    <dgm:cxn modelId="{7BB6125D-45BB-4505-AC5D-260F8E9F6F0F}" type="presParOf" srcId="{80D03072-5BA4-4BB5-A936-FA586E78D323}" destId="{486AA790-B275-4A5E-8361-ECA06BAF3EA7}" srcOrd="4" destOrd="0" presId="urn:microsoft.com/office/officeart/2005/8/layout/process5"/>
    <dgm:cxn modelId="{BFBBE984-F32E-4639-8370-42268C7F3DB5}" type="presParOf" srcId="{80D03072-5BA4-4BB5-A936-FA586E78D323}" destId="{FA39D50C-3F54-4F8D-ADAA-679B6BCFFA8F}" srcOrd="5" destOrd="0" presId="urn:microsoft.com/office/officeart/2005/8/layout/process5"/>
    <dgm:cxn modelId="{2BB56023-5C2A-4CFD-A586-B249E4F0AE93}" type="presParOf" srcId="{FA39D50C-3F54-4F8D-ADAA-679B6BCFFA8F}" destId="{51CD6FBD-54F3-432E-A2AD-E1C8DD6263FF}" srcOrd="0" destOrd="0" presId="urn:microsoft.com/office/officeart/2005/8/layout/process5"/>
    <dgm:cxn modelId="{1900A79F-7D27-4A01-B4C9-010F568C919C}" type="presParOf" srcId="{80D03072-5BA4-4BB5-A936-FA586E78D323}" destId="{5B35C0A8-B1C9-4454-A36A-254382833C2A}" srcOrd="6" destOrd="0" presId="urn:microsoft.com/office/officeart/2005/8/layout/process5"/>
    <dgm:cxn modelId="{2538A45D-E814-4C91-8787-11E7D5AE1EFC}" type="presParOf" srcId="{80D03072-5BA4-4BB5-A936-FA586E78D323}" destId="{043EBECB-B364-46B1-B1DD-2912D716FD22}" srcOrd="7" destOrd="0" presId="urn:microsoft.com/office/officeart/2005/8/layout/process5"/>
    <dgm:cxn modelId="{AF57BB02-7047-48B5-BF7D-0E339CF6AB69}" type="presParOf" srcId="{043EBECB-B364-46B1-B1DD-2912D716FD22}" destId="{4BB5130B-D17B-4331-88DB-81EB672755B6}" srcOrd="0" destOrd="0" presId="urn:microsoft.com/office/officeart/2005/8/layout/process5"/>
    <dgm:cxn modelId="{7D14E0AC-A804-4F3F-B731-6345D50B7B51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>
        <a:noFill/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accent1">
                  <a:lumMod val="75000"/>
                </a:schemeClr>
              </a:solidFill>
            </a:rPr>
            <a:t>Kalman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Filter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74B4D-82FB-4433-8D6F-909A939CF5B1}" type="presOf" srcId="{D21B8E74-9542-4BE7-9FDC-0262A7EE8B09}" destId="{043EBECB-B364-46B1-B1DD-2912D716FD22}" srcOrd="0" destOrd="0" presId="urn:microsoft.com/office/officeart/2005/8/layout/process5"/>
    <dgm:cxn modelId="{085FEF4F-24D1-4A29-9632-DC563CECF115}" type="presOf" srcId="{F5B6A5B7-F5D0-41D4-9D1F-D010D5039DA0}" destId="{2BC77443-F724-4513-BAEE-B43EA652562A}" srcOrd="0" destOrd="0" presId="urn:microsoft.com/office/officeart/2005/8/layout/process5"/>
    <dgm:cxn modelId="{87F1B2AA-9E87-40CE-B203-7A4AC217B8BA}" type="presOf" srcId="{CA8E0B96-E5EF-414B-9AAE-C044F9E02538}" destId="{51CD6FBD-54F3-432E-A2AD-E1C8DD6263FF}" srcOrd="1" destOrd="0" presId="urn:microsoft.com/office/officeart/2005/8/layout/process5"/>
    <dgm:cxn modelId="{46FDA565-2C06-445B-BB23-847DC0793D8D}" type="presOf" srcId="{D21B8E74-9542-4BE7-9FDC-0262A7EE8B09}" destId="{4BB5130B-D17B-4331-88DB-81EB672755B6}" srcOrd="1" destOrd="0" presId="urn:microsoft.com/office/officeart/2005/8/layout/process5"/>
    <dgm:cxn modelId="{8A663993-C284-434E-9505-5803A0A7AC30}" type="presOf" srcId="{24BF216E-34DB-4E4E-ADF1-315D08CDFFC6}" destId="{92DB4AE3-06EF-4F38-818D-BF5BB5062B4A}" srcOrd="1" destOrd="0" presId="urn:microsoft.com/office/officeart/2005/8/layout/process5"/>
    <dgm:cxn modelId="{446C8716-29A6-4B7C-A764-5954D7F94D37}" type="presOf" srcId="{CA8E0B96-E5EF-414B-9AAE-C044F9E02538}" destId="{FA39D50C-3F54-4F8D-ADAA-679B6BCFFA8F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F7B9B857-D62D-4305-A327-8B171138F366}" type="presOf" srcId="{AB7CDCE0-EAA6-4DF8-B42A-5AD0204C10F3}" destId="{164944E3-9D9D-402D-A7EA-96780A2F3982}" srcOrd="0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31242079-3448-46ED-8A35-02B71EBABFCB}" type="presOf" srcId="{AB7CDCE0-EAA6-4DF8-B42A-5AD0204C10F3}" destId="{D286C549-57FD-4F19-A4D8-C99E784F69E6}" srcOrd="1" destOrd="0" presId="urn:microsoft.com/office/officeart/2005/8/layout/process5"/>
    <dgm:cxn modelId="{E3F11507-0154-4506-95D4-1B6FDBAE766C}" type="presOf" srcId="{88F9382A-9075-44F5-9134-B9566EF67289}" destId="{486AA790-B275-4A5E-8361-ECA06BAF3EA7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A6C19B15-E71C-407F-9578-A1390F03DEDC}" type="presOf" srcId="{91C19650-91B9-41C0-85F5-98FA0131D190}" destId="{FAA130D8-8DB5-4556-8E36-15601372A056}" srcOrd="0" destOrd="0" presId="urn:microsoft.com/office/officeart/2005/8/layout/process5"/>
    <dgm:cxn modelId="{6D4369D9-23D4-473B-B439-4071C7AAB0F9}" type="presOf" srcId="{24BF216E-34DB-4E4E-ADF1-315D08CDFFC6}" destId="{284F32BC-1668-4A5F-99D0-D21C897C2E82}" srcOrd="0" destOrd="0" presId="urn:microsoft.com/office/officeart/2005/8/layout/process5"/>
    <dgm:cxn modelId="{05A9CCF7-B2DE-4866-9E75-B8A2F148F030}" type="presOf" srcId="{3759EAD7-8E4B-4EEA-9D98-2A7F7BDC1F0A}" destId="{5B35C0A8-B1C9-4454-A36A-254382833C2A}" srcOrd="0" destOrd="0" presId="urn:microsoft.com/office/officeart/2005/8/layout/process5"/>
    <dgm:cxn modelId="{429BCF44-C945-44DF-B73D-0A055B9F0035}" type="presOf" srcId="{3480B089-90F5-40BB-B49E-FD43B0E33DCE}" destId="{80D03072-5BA4-4BB5-A936-FA586E78D323}" srcOrd="0" destOrd="0" presId="urn:microsoft.com/office/officeart/2005/8/layout/process5"/>
    <dgm:cxn modelId="{2317DF74-1BCC-4A87-9310-EDD6B9BC4328}" type="presOf" srcId="{0EBF747B-3759-405E-88DA-3CF1B61A11F5}" destId="{00C78599-B36A-4CFF-9A18-84E26E9172BF}" srcOrd="0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98FA0514-9A18-467E-98F9-E341846D5832}" type="presParOf" srcId="{80D03072-5BA4-4BB5-A936-FA586E78D323}" destId="{FAA130D8-8DB5-4556-8E36-15601372A056}" srcOrd="0" destOrd="0" presId="urn:microsoft.com/office/officeart/2005/8/layout/process5"/>
    <dgm:cxn modelId="{A13758B5-20A5-4442-9686-D52077F7F398}" type="presParOf" srcId="{80D03072-5BA4-4BB5-A936-FA586E78D323}" destId="{284F32BC-1668-4A5F-99D0-D21C897C2E82}" srcOrd="1" destOrd="0" presId="urn:microsoft.com/office/officeart/2005/8/layout/process5"/>
    <dgm:cxn modelId="{9B6F273C-AA66-484F-AF86-FDDD4A9BC092}" type="presParOf" srcId="{284F32BC-1668-4A5F-99D0-D21C897C2E82}" destId="{92DB4AE3-06EF-4F38-818D-BF5BB5062B4A}" srcOrd="0" destOrd="0" presId="urn:microsoft.com/office/officeart/2005/8/layout/process5"/>
    <dgm:cxn modelId="{5BC17F22-02EE-49D3-BCF0-9C4F21C9E4AA}" type="presParOf" srcId="{80D03072-5BA4-4BB5-A936-FA586E78D323}" destId="{00C78599-B36A-4CFF-9A18-84E26E9172BF}" srcOrd="2" destOrd="0" presId="urn:microsoft.com/office/officeart/2005/8/layout/process5"/>
    <dgm:cxn modelId="{84438C96-6E8D-4485-9A4E-B6792C34E053}" type="presParOf" srcId="{80D03072-5BA4-4BB5-A936-FA586E78D323}" destId="{164944E3-9D9D-402D-A7EA-96780A2F3982}" srcOrd="3" destOrd="0" presId="urn:microsoft.com/office/officeart/2005/8/layout/process5"/>
    <dgm:cxn modelId="{5A7EB63F-A4A6-40D0-AAF7-8D86B0B2F67D}" type="presParOf" srcId="{164944E3-9D9D-402D-A7EA-96780A2F3982}" destId="{D286C549-57FD-4F19-A4D8-C99E784F69E6}" srcOrd="0" destOrd="0" presId="urn:microsoft.com/office/officeart/2005/8/layout/process5"/>
    <dgm:cxn modelId="{62B7C7AA-CF6D-40F0-8620-00AADC1CB388}" type="presParOf" srcId="{80D03072-5BA4-4BB5-A936-FA586E78D323}" destId="{486AA790-B275-4A5E-8361-ECA06BAF3EA7}" srcOrd="4" destOrd="0" presId="urn:microsoft.com/office/officeart/2005/8/layout/process5"/>
    <dgm:cxn modelId="{82B8CDC6-C488-4B84-A9C9-3AEBCF1CD435}" type="presParOf" srcId="{80D03072-5BA4-4BB5-A936-FA586E78D323}" destId="{FA39D50C-3F54-4F8D-ADAA-679B6BCFFA8F}" srcOrd="5" destOrd="0" presId="urn:microsoft.com/office/officeart/2005/8/layout/process5"/>
    <dgm:cxn modelId="{14941358-E8E8-4D81-BE78-1F8B759B99FA}" type="presParOf" srcId="{FA39D50C-3F54-4F8D-ADAA-679B6BCFFA8F}" destId="{51CD6FBD-54F3-432E-A2AD-E1C8DD6263FF}" srcOrd="0" destOrd="0" presId="urn:microsoft.com/office/officeart/2005/8/layout/process5"/>
    <dgm:cxn modelId="{8EAB71B1-A226-4262-A280-F90AC618EF9B}" type="presParOf" srcId="{80D03072-5BA4-4BB5-A936-FA586E78D323}" destId="{5B35C0A8-B1C9-4454-A36A-254382833C2A}" srcOrd="6" destOrd="0" presId="urn:microsoft.com/office/officeart/2005/8/layout/process5"/>
    <dgm:cxn modelId="{B6F75533-A721-4039-9F3B-4B79E0925FFF}" type="presParOf" srcId="{80D03072-5BA4-4BB5-A936-FA586E78D323}" destId="{043EBECB-B364-46B1-B1DD-2912D716FD22}" srcOrd="7" destOrd="0" presId="urn:microsoft.com/office/officeart/2005/8/layout/process5"/>
    <dgm:cxn modelId="{2FB54941-1B1F-4E3F-AEA4-BA4EAA119B6D}" type="presParOf" srcId="{043EBECB-B364-46B1-B1DD-2912D716FD22}" destId="{4BB5130B-D17B-4331-88DB-81EB672755B6}" srcOrd="0" destOrd="0" presId="urn:microsoft.com/office/officeart/2005/8/layout/process5"/>
    <dgm:cxn modelId="{0434420D-DDDF-4DD4-9247-C7054E3BA71B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2264A0-00EF-4479-9F64-48DF2441D91C}" type="presOf" srcId="{68DE896D-0090-497C-934F-A96FBAF65BA7}" destId="{9E7E17DD-CDFC-47AF-813D-F70F83F371A9}" srcOrd="0" destOrd="0" presId="urn:microsoft.com/office/officeart/2005/8/layout/process5"/>
    <dgm:cxn modelId="{F02CEFF3-CACE-4FC4-B379-4A3F8F272B37}" type="presOf" srcId="{D4F1431D-0AA5-4170-B3F5-88AEB0A63709}" destId="{C66C528B-55C2-4950-8CD5-C212992D2F9B}" srcOrd="1" destOrd="0" presId="urn:microsoft.com/office/officeart/2005/8/layout/process5"/>
    <dgm:cxn modelId="{8E2635AB-0C77-4967-A49F-F4A5696A0273}" type="presOf" srcId="{490ACCC6-0D98-4660-A963-97DCE901653A}" destId="{59983F29-7FD1-40A3-88C4-C5D1F366D242}" srcOrd="0" destOrd="0" presId="urn:microsoft.com/office/officeart/2005/8/layout/process5"/>
    <dgm:cxn modelId="{80649675-33D7-4693-B4E6-5E98E8ADB18F}" type="presOf" srcId="{490ACCC6-0D98-4660-A963-97DCE901653A}" destId="{6B20A65A-F95A-4BA2-901C-550B943D1D77}" srcOrd="1" destOrd="0" presId="urn:microsoft.com/office/officeart/2005/8/layout/process5"/>
    <dgm:cxn modelId="{19398B1D-C9CE-41DB-A90E-7163B0327892}" type="presOf" srcId="{D4F1431D-0AA5-4170-B3F5-88AEB0A63709}" destId="{4D5D31FE-1F50-4388-9B5D-BC365A061B40}" srcOrd="0" destOrd="0" presId="urn:microsoft.com/office/officeart/2005/8/layout/process5"/>
    <dgm:cxn modelId="{04957B64-8C0D-486A-B306-E4BABDB0719A}" type="presOf" srcId="{D3653EF8-3F1C-4E37-8128-19382A14853F}" destId="{4F02008F-0E8E-4AAD-80EB-527C72486A9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3E653DF8-9C7F-4CDE-ADB9-EA1356183611}" type="presOf" srcId="{3B310805-0075-44DA-A2AA-E5267B7AE920}" destId="{FBD01961-9D2D-448C-A9E6-F62C6BEFAC6F}" srcOrd="0" destOrd="0" presId="urn:microsoft.com/office/officeart/2005/8/layout/process5"/>
    <dgm:cxn modelId="{275432AB-40EA-447A-A54F-D384EE2B99AF}" type="presOf" srcId="{527F9EC4-1E3C-4DB9-B008-2570A7D728C7}" destId="{EABD706E-9DC1-4D8C-8FC1-D223977A9E39}" srcOrd="1" destOrd="0" presId="urn:microsoft.com/office/officeart/2005/8/layout/process5"/>
    <dgm:cxn modelId="{00920D32-2EAA-45F9-B64E-1ACB098282FE}" type="presOf" srcId="{A49A4ED2-5194-443B-B576-DBA03BE689B3}" destId="{E6C8B5B2-108F-4A33-AFBA-BDF6FEC34E14}" srcOrd="0" destOrd="2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558D5D2A-D914-4A99-BB92-B07048A634C4}" type="presOf" srcId="{9F89477B-4F20-4697-8571-C4B0334889E5}" destId="{E6C8B5B2-108F-4A33-AFBA-BDF6FEC34E14}" srcOrd="0" destOrd="0" presId="urn:microsoft.com/office/officeart/2005/8/layout/process5"/>
    <dgm:cxn modelId="{081A50C4-D2A8-4371-9E78-639DE84AFBF2}" type="presOf" srcId="{63FA13A2-04A9-4D62-80EC-19321C9BFC8B}" destId="{E6C8B5B2-108F-4A33-AFBA-BDF6FEC34E14}" srcOrd="0" destOrd="1" presId="urn:microsoft.com/office/officeart/2005/8/layout/process5"/>
    <dgm:cxn modelId="{0433F1FB-6753-45BE-BE2D-3CB09BD84F77}" type="presOf" srcId="{527F9EC4-1E3C-4DB9-B008-2570A7D728C7}" destId="{7D42D491-A513-436B-8A65-12B15E0CD608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4E408671-B3ED-41E2-B8E1-6749E8647424}" type="presOf" srcId="{765685BD-41EB-4F25-9D42-DB3E0B04820D}" destId="{3E539FA4-E974-4D60-A7BE-B2754807A911}" srcOrd="0" destOrd="0" presId="urn:microsoft.com/office/officeart/2005/8/layout/process5"/>
    <dgm:cxn modelId="{E7B845C2-7008-4578-9CA8-073A2530D519}" type="presParOf" srcId="{FBD01961-9D2D-448C-A9E6-F62C6BEFAC6F}" destId="{3E539FA4-E974-4D60-A7BE-B2754807A911}" srcOrd="0" destOrd="0" presId="urn:microsoft.com/office/officeart/2005/8/layout/process5"/>
    <dgm:cxn modelId="{2717A3BD-47F2-4230-8D04-B504DE8EDF34}" type="presParOf" srcId="{FBD01961-9D2D-448C-A9E6-F62C6BEFAC6F}" destId="{4D5D31FE-1F50-4388-9B5D-BC365A061B40}" srcOrd="1" destOrd="0" presId="urn:microsoft.com/office/officeart/2005/8/layout/process5"/>
    <dgm:cxn modelId="{08F87FE8-B057-43BC-90C9-DEF1F9938A4D}" type="presParOf" srcId="{4D5D31FE-1F50-4388-9B5D-BC365A061B40}" destId="{C66C528B-55C2-4950-8CD5-C212992D2F9B}" srcOrd="0" destOrd="0" presId="urn:microsoft.com/office/officeart/2005/8/layout/process5"/>
    <dgm:cxn modelId="{A7A7C5AC-EDE7-4D0B-B816-B821DB835C59}" type="presParOf" srcId="{FBD01961-9D2D-448C-A9E6-F62C6BEFAC6F}" destId="{9E7E17DD-CDFC-47AF-813D-F70F83F371A9}" srcOrd="2" destOrd="0" presId="urn:microsoft.com/office/officeart/2005/8/layout/process5"/>
    <dgm:cxn modelId="{99FDC252-0759-4C48-8A9A-72CE4004237D}" type="presParOf" srcId="{FBD01961-9D2D-448C-A9E6-F62C6BEFAC6F}" destId="{7D42D491-A513-436B-8A65-12B15E0CD608}" srcOrd="3" destOrd="0" presId="urn:microsoft.com/office/officeart/2005/8/layout/process5"/>
    <dgm:cxn modelId="{CE5CB7B6-013C-495E-8BFF-AE05AE5021DA}" type="presParOf" srcId="{7D42D491-A513-436B-8A65-12B15E0CD608}" destId="{EABD706E-9DC1-4D8C-8FC1-D223977A9E39}" srcOrd="0" destOrd="0" presId="urn:microsoft.com/office/officeart/2005/8/layout/process5"/>
    <dgm:cxn modelId="{6512AA0D-9006-46FE-BE5F-42C624CFF0C6}" type="presParOf" srcId="{FBD01961-9D2D-448C-A9E6-F62C6BEFAC6F}" destId="{4F02008F-0E8E-4AAD-80EB-527C72486A99}" srcOrd="4" destOrd="0" presId="urn:microsoft.com/office/officeart/2005/8/layout/process5"/>
    <dgm:cxn modelId="{42B11A9D-B3D4-4494-80AB-811AB2D85238}" type="presParOf" srcId="{FBD01961-9D2D-448C-A9E6-F62C6BEFAC6F}" destId="{59983F29-7FD1-40A3-88C4-C5D1F366D242}" srcOrd="5" destOrd="0" presId="urn:microsoft.com/office/officeart/2005/8/layout/process5"/>
    <dgm:cxn modelId="{CB462E30-41AD-40A7-8EF4-5F8772B85DF6}" type="presParOf" srcId="{59983F29-7FD1-40A3-88C4-C5D1F366D242}" destId="{6B20A65A-F95A-4BA2-901C-550B943D1D77}" srcOrd="0" destOrd="0" presId="urn:microsoft.com/office/officeart/2005/8/layout/process5"/>
    <dgm:cxn modelId="{D3E929E0-BEFA-49F5-BCC7-ABE1DEE73B91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98CD8-DB2D-4452-B2FE-B8BDF8D5FFFF}" type="presOf" srcId="{D4F1431D-0AA5-4170-B3F5-88AEB0A63709}" destId="{4D5D31FE-1F50-4388-9B5D-BC365A061B40}" srcOrd="0" destOrd="0" presId="urn:microsoft.com/office/officeart/2005/8/layout/process5"/>
    <dgm:cxn modelId="{331232B1-32F4-423E-8B45-AF2FF0C5D130}" type="presOf" srcId="{D4F1431D-0AA5-4170-B3F5-88AEB0A63709}" destId="{C66C528B-55C2-4950-8CD5-C212992D2F9B}" srcOrd="1" destOrd="0" presId="urn:microsoft.com/office/officeart/2005/8/layout/process5"/>
    <dgm:cxn modelId="{D07C8654-0B31-454F-A5E9-CEFDFB77E945}" type="presOf" srcId="{527F9EC4-1E3C-4DB9-B008-2570A7D728C7}" destId="{EABD706E-9DC1-4D8C-8FC1-D223977A9E39}" srcOrd="1" destOrd="0" presId="urn:microsoft.com/office/officeart/2005/8/layout/process5"/>
    <dgm:cxn modelId="{E659FF37-9A57-467E-B9F1-79E93918717A}" type="presOf" srcId="{68DE896D-0090-497C-934F-A96FBAF65BA7}" destId="{9E7E17DD-CDFC-47AF-813D-F70F83F371A9}" srcOrd="0" destOrd="0" presId="urn:microsoft.com/office/officeart/2005/8/layout/process5"/>
    <dgm:cxn modelId="{CFF66500-FB66-4A7A-BE90-30E6670F987A}" type="presOf" srcId="{3B310805-0075-44DA-A2AA-E5267B7AE920}" destId="{FBD01961-9D2D-448C-A9E6-F62C6BEFAC6F}" srcOrd="0" destOrd="0" presId="urn:microsoft.com/office/officeart/2005/8/layout/process5"/>
    <dgm:cxn modelId="{BFA6D40D-D616-4034-9315-BB7573389085}" type="presOf" srcId="{490ACCC6-0D98-4660-A963-97DCE901653A}" destId="{59983F29-7FD1-40A3-88C4-C5D1F366D242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18E20662-022A-43AA-B113-C130D7FE9CF3}" type="presOf" srcId="{527F9EC4-1E3C-4DB9-B008-2570A7D728C7}" destId="{7D42D491-A513-436B-8A65-12B15E0CD608}" srcOrd="0" destOrd="0" presId="urn:microsoft.com/office/officeart/2005/8/layout/process5"/>
    <dgm:cxn modelId="{45DCE52F-2E2C-4010-AD54-C3D2424F58F7}" type="presOf" srcId="{D3653EF8-3F1C-4E37-8128-19382A14853F}" destId="{4F02008F-0E8E-4AAD-80EB-527C72486A99}" srcOrd="0" destOrd="0" presId="urn:microsoft.com/office/officeart/2005/8/layout/process5"/>
    <dgm:cxn modelId="{73E95FAC-C0BC-4644-A6D3-7FF15DE1DA6B}" type="presOf" srcId="{490ACCC6-0D98-4660-A963-97DCE901653A}" destId="{6B20A65A-F95A-4BA2-901C-550B943D1D77}" srcOrd="1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383C3BF9-E361-4F73-A424-9FDB053D8870}" type="presOf" srcId="{765685BD-41EB-4F25-9D42-DB3E0B04820D}" destId="{3E539FA4-E974-4D60-A7BE-B2754807A911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E74D390-F187-4522-A5B0-6027CC77B4B7}" type="presOf" srcId="{63FA13A2-04A9-4D62-80EC-19321C9BFC8B}" destId="{E6C8B5B2-108F-4A33-AFBA-BDF6FEC34E14}" srcOrd="0" destOrd="1" presId="urn:microsoft.com/office/officeart/2005/8/layout/process5"/>
    <dgm:cxn modelId="{12D0CCEB-9D9F-47FC-B583-67312DE2FB90}" type="presOf" srcId="{9F89477B-4F20-4697-8571-C4B0334889E5}" destId="{E6C8B5B2-108F-4A33-AFBA-BDF6FEC34E14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A22A45F-3141-41ED-BE53-5BB316F34BD5}" type="presOf" srcId="{A49A4ED2-5194-443B-B576-DBA03BE689B3}" destId="{E6C8B5B2-108F-4A33-AFBA-BDF6FEC34E14}" srcOrd="0" destOrd="2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D9D9B471-7A43-45EB-BAD9-173DF89F3252}" type="presParOf" srcId="{FBD01961-9D2D-448C-A9E6-F62C6BEFAC6F}" destId="{3E539FA4-E974-4D60-A7BE-B2754807A911}" srcOrd="0" destOrd="0" presId="urn:microsoft.com/office/officeart/2005/8/layout/process5"/>
    <dgm:cxn modelId="{8CC887D5-1B53-4FEE-B597-2A17B166DC30}" type="presParOf" srcId="{FBD01961-9D2D-448C-A9E6-F62C6BEFAC6F}" destId="{4D5D31FE-1F50-4388-9B5D-BC365A061B40}" srcOrd="1" destOrd="0" presId="urn:microsoft.com/office/officeart/2005/8/layout/process5"/>
    <dgm:cxn modelId="{FB54FB55-8135-4221-98A5-58A44F50E41B}" type="presParOf" srcId="{4D5D31FE-1F50-4388-9B5D-BC365A061B40}" destId="{C66C528B-55C2-4950-8CD5-C212992D2F9B}" srcOrd="0" destOrd="0" presId="urn:microsoft.com/office/officeart/2005/8/layout/process5"/>
    <dgm:cxn modelId="{FBCADCCF-D9B4-4266-96A3-C33AC5576309}" type="presParOf" srcId="{FBD01961-9D2D-448C-A9E6-F62C6BEFAC6F}" destId="{9E7E17DD-CDFC-47AF-813D-F70F83F371A9}" srcOrd="2" destOrd="0" presId="urn:microsoft.com/office/officeart/2005/8/layout/process5"/>
    <dgm:cxn modelId="{73A23D5F-BD8D-4803-8533-1483E3D3EF54}" type="presParOf" srcId="{FBD01961-9D2D-448C-A9E6-F62C6BEFAC6F}" destId="{7D42D491-A513-436B-8A65-12B15E0CD608}" srcOrd="3" destOrd="0" presId="urn:microsoft.com/office/officeart/2005/8/layout/process5"/>
    <dgm:cxn modelId="{78D3F6E4-F210-468B-AB50-27F1ACA874E3}" type="presParOf" srcId="{7D42D491-A513-436B-8A65-12B15E0CD608}" destId="{EABD706E-9DC1-4D8C-8FC1-D223977A9E39}" srcOrd="0" destOrd="0" presId="urn:microsoft.com/office/officeart/2005/8/layout/process5"/>
    <dgm:cxn modelId="{DDE0E029-1222-4724-8F0C-3FCFF804CE41}" type="presParOf" srcId="{FBD01961-9D2D-448C-A9E6-F62C6BEFAC6F}" destId="{4F02008F-0E8E-4AAD-80EB-527C72486A99}" srcOrd="4" destOrd="0" presId="urn:microsoft.com/office/officeart/2005/8/layout/process5"/>
    <dgm:cxn modelId="{7AD75500-DD14-4064-AA68-20F754806B11}" type="presParOf" srcId="{FBD01961-9D2D-448C-A9E6-F62C6BEFAC6F}" destId="{59983F29-7FD1-40A3-88C4-C5D1F366D242}" srcOrd="5" destOrd="0" presId="urn:microsoft.com/office/officeart/2005/8/layout/process5"/>
    <dgm:cxn modelId="{F1E6E989-E27B-461D-959E-3915CE96D110}" type="presParOf" srcId="{59983F29-7FD1-40A3-88C4-C5D1F366D242}" destId="{6B20A65A-F95A-4BA2-901C-550B943D1D77}" srcOrd="0" destOrd="0" presId="urn:microsoft.com/office/officeart/2005/8/layout/process5"/>
    <dgm:cxn modelId="{99519FCE-E4D4-4BF6-BE4A-86F8EF04F0EC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C3BF9-181B-4C1E-8403-87D85B105C6B}" type="presOf" srcId="{3B310805-0075-44DA-A2AA-E5267B7AE920}" destId="{FBD01961-9D2D-448C-A9E6-F62C6BEFAC6F}" srcOrd="0" destOrd="0" presId="urn:microsoft.com/office/officeart/2005/8/layout/process5"/>
    <dgm:cxn modelId="{08986072-F51C-4596-AF6C-D28CF8787BD9}" type="presOf" srcId="{527F9EC4-1E3C-4DB9-B008-2570A7D728C7}" destId="{7D42D491-A513-436B-8A65-12B15E0CD608}" srcOrd="0" destOrd="0" presId="urn:microsoft.com/office/officeart/2005/8/layout/process5"/>
    <dgm:cxn modelId="{36331B54-BC21-4C92-8B4D-537901CC5BFD}" type="presOf" srcId="{490ACCC6-0D98-4660-A963-97DCE901653A}" destId="{59983F29-7FD1-40A3-88C4-C5D1F366D242}" srcOrd="0" destOrd="0" presId="urn:microsoft.com/office/officeart/2005/8/layout/process5"/>
    <dgm:cxn modelId="{C72E35B4-546B-4A17-8122-E3595D62CDE3}" type="presOf" srcId="{A49A4ED2-5194-443B-B576-DBA03BE689B3}" destId="{E6C8B5B2-108F-4A33-AFBA-BDF6FEC34E14}" srcOrd="0" destOrd="2" presId="urn:microsoft.com/office/officeart/2005/8/layout/process5"/>
    <dgm:cxn modelId="{58536A95-8971-4FC9-A4D6-18140DC677D1}" type="presOf" srcId="{68DE896D-0090-497C-934F-A96FBAF65BA7}" destId="{9E7E17DD-CDFC-47AF-813D-F70F83F371A9}" srcOrd="0" destOrd="0" presId="urn:microsoft.com/office/officeart/2005/8/layout/process5"/>
    <dgm:cxn modelId="{17927F0D-E227-4069-AD3C-E76255A5CD04}" type="presOf" srcId="{765685BD-41EB-4F25-9D42-DB3E0B04820D}" destId="{3E539FA4-E974-4D60-A7BE-B2754807A911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6E63E3C-0D34-4E81-A9F5-03B889087C4F}" type="presOf" srcId="{D3653EF8-3F1C-4E37-8128-19382A14853F}" destId="{4F02008F-0E8E-4AAD-80EB-527C72486A99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ED2322B8-F1AE-4F91-B73E-54D928BF1322}" type="presOf" srcId="{D4F1431D-0AA5-4170-B3F5-88AEB0A63709}" destId="{4D5D31FE-1F50-4388-9B5D-BC365A061B40}" srcOrd="0" destOrd="0" presId="urn:microsoft.com/office/officeart/2005/8/layout/process5"/>
    <dgm:cxn modelId="{92F15061-ADB2-4BA4-8D55-317F6E6038D3}" type="presOf" srcId="{490ACCC6-0D98-4660-A963-97DCE901653A}" destId="{6B20A65A-F95A-4BA2-901C-550B943D1D77}" srcOrd="1" destOrd="0" presId="urn:microsoft.com/office/officeart/2005/8/layout/process5"/>
    <dgm:cxn modelId="{EFAE54BA-7BA7-4F73-BAFA-3E27568F1275}" type="presOf" srcId="{63FA13A2-04A9-4D62-80EC-19321C9BFC8B}" destId="{E6C8B5B2-108F-4A33-AFBA-BDF6FEC34E14}" srcOrd="0" destOrd="1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4AE9E053-92F0-4C11-A9A4-1B3872E648D1}" type="presOf" srcId="{527F9EC4-1E3C-4DB9-B008-2570A7D728C7}" destId="{EABD706E-9DC1-4D8C-8FC1-D223977A9E39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A4CFFB73-5076-4241-AF0D-6472F97A8AD3}" type="presOf" srcId="{D4F1431D-0AA5-4170-B3F5-88AEB0A63709}" destId="{C66C528B-55C2-4950-8CD5-C212992D2F9B}" srcOrd="1" destOrd="0" presId="urn:microsoft.com/office/officeart/2005/8/layout/process5"/>
    <dgm:cxn modelId="{BEA3DE2C-53BA-403C-9BD8-85014E66C15B}" type="presOf" srcId="{9F89477B-4F20-4697-8571-C4B0334889E5}" destId="{E6C8B5B2-108F-4A33-AFBA-BDF6FEC34E14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91971E1B-9446-4E25-8A60-EF513984F79C}" type="presParOf" srcId="{FBD01961-9D2D-448C-A9E6-F62C6BEFAC6F}" destId="{3E539FA4-E974-4D60-A7BE-B2754807A911}" srcOrd="0" destOrd="0" presId="urn:microsoft.com/office/officeart/2005/8/layout/process5"/>
    <dgm:cxn modelId="{3A10EE4F-CF4A-42A7-AEF7-F1E8880BB788}" type="presParOf" srcId="{FBD01961-9D2D-448C-A9E6-F62C6BEFAC6F}" destId="{4D5D31FE-1F50-4388-9B5D-BC365A061B40}" srcOrd="1" destOrd="0" presId="urn:microsoft.com/office/officeart/2005/8/layout/process5"/>
    <dgm:cxn modelId="{6052B361-21A7-42E0-A917-1FF99A233681}" type="presParOf" srcId="{4D5D31FE-1F50-4388-9B5D-BC365A061B40}" destId="{C66C528B-55C2-4950-8CD5-C212992D2F9B}" srcOrd="0" destOrd="0" presId="urn:microsoft.com/office/officeart/2005/8/layout/process5"/>
    <dgm:cxn modelId="{FCEEB7D6-06E4-4FBA-BD30-C59CEE7C77B8}" type="presParOf" srcId="{FBD01961-9D2D-448C-A9E6-F62C6BEFAC6F}" destId="{9E7E17DD-CDFC-47AF-813D-F70F83F371A9}" srcOrd="2" destOrd="0" presId="urn:microsoft.com/office/officeart/2005/8/layout/process5"/>
    <dgm:cxn modelId="{81952E89-A6F6-4A98-B387-0122825E88B3}" type="presParOf" srcId="{FBD01961-9D2D-448C-A9E6-F62C6BEFAC6F}" destId="{7D42D491-A513-436B-8A65-12B15E0CD608}" srcOrd="3" destOrd="0" presId="urn:microsoft.com/office/officeart/2005/8/layout/process5"/>
    <dgm:cxn modelId="{201242EC-1590-4DF2-B84B-6E71ECD9E509}" type="presParOf" srcId="{7D42D491-A513-436B-8A65-12B15E0CD608}" destId="{EABD706E-9DC1-4D8C-8FC1-D223977A9E39}" srcOrd="0" destOrd="0" presId="urn:microsoft.com/office/officeart/2005/8/layout/process5"/>
    <dgm:cxn modelId="{63E1F7F0-9F81-47C6-8555-AD1818800F19}" type="presParOf" srcId="{FBD01961-9D2D-448C-A9E6-F62C6BEFAC6F}" destId="{4F02008F-0E8E-4AAD-80EB-527C72486A99}" srcOrd="4" destOrd="0" presId="urn:microsoft.com/office/officeart/2005/8/layout/process5"/>
    <dgm:cxn modelId="{02674EC2-99B5-4EA0-92D9-E455BC56AE61}" type="presParOf" srcId="{FBD01961-9D2D-448C-A9E6-F62C6BEFAC6F}" destId="{59983F29-7FD1-40A3-88C4-C5D1F366D242}" srcOrd="5" destOrd="0" presId="urn:microsoft.com/office/officeart/2005/8/layout/process5"/>
    <dgm:cxn modelId="{57A1C1F6-A026-4E46-BE9F-E6359CC64D35}" type="presParOf" srcId="{59983F29-7FD1-40A3-88C4-C5D1F366D242}" destId="{6B20A65A-F95A-4BA2-901C-550B943D1D77}" srcOrd="0" destOrd="0" presId="urn:microsoft.com/office/officeart/2005/8/layout/process5"/>
    <dgm:cxn modelId="{8AC99D2E-8C70-40EB-842B-85E1C163F2FE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C8EEC-A7D1-4E43-946E-E76CBC95851E}" type="presOf" srcId="{9F89477B-4F20-4697-8571-C4B0334889E5}" destId="{E6C8B5B2-108F-4A33-AFBA-BDF6FEC34E14}" srcOrd="0" destOrd="0" presId="urn:microsoft.com/office/officeart/2005/8/layout/process5"/>
    <dgm:cxn modelId="{156964E6-E066-4D3B-AA3C-BA09F6A4209F}" type="presOf" srcId="{A49A4ED2-5194-443B-B576-DBA03BE689B3}" destId="{E6C8B5B2-108F-4A33-AFBA-BDF6FEC34E14}" srcOrd="0" destOrd="2" presId="urn:microsoft.com/office/officeart/2005/8/layout/process5"/>
    <dgm:cxn modelId="{E25E32BF-8A2C-42DF-AC8F-60F5D1A6D116}" type="presOf" srcId="{D3653EF8-3F1C-4E37-8128-19382A14853F}" destId="{4F02008F-0E8E-4AAD-80EB-527C72486A99}" srcOrd="0" destOrd="0" presId="urn:microsoft.com/office/officeart/2005/8/layout/process5"/>
    <dgm:cxn modelId="{E36632ED-4C3D-40A9-BD74-4740497FAE1A}" type="presOf" srcId="{63FA13A2-04A9-4D62-80EC-19321C9BFC8B}" destId="{E6C8B5B2-108F-4A33-AFBA-BDF6FEC34E14}" srcOrd="0" destOrd="1" presId="urn:microsoft.com/office/officeart/2005/8/layout/process5"/>
    <dgm:cxn modelId="{68E4184B-3BDB-437F-A9C6-B1509B5A972C}" type="presOf" srcId="{490ACCC6-0D98-4660-A963-97DCE901653A}" destId="{6B20A65A-F95A-4BA2-901C-550B943D1D77}" srcOrd="1" destOrd="0" presId="urn:microsoft.com/office/officeart/2005/8/layout/process5"/>
    <dgm:cxn modelId="{388FA01E-49AA-4BA6-9751-6D7907AB9D6B}" type="presOf" srcId="{527F9EC4-1E3C-4DB9-B008-2570A7D728C7}" destId="{EABD706E-9DC1-4D8C-8FC1-D223977A9E39}" srcOrd="1" destOrd="0" presId="urn:microsoft.com/office/officeart/2005/8/layout/process5"/>
    <dgm:cxn modelId="{4AE5EAA0-1548-4F86-97B8-07A42DA7B2C4}" type="presOf" srcId="{527F9EC4-1E3C-4DB9-B008-2570A7D728C7}" destId="{7D42D491-A513-436B-8A65-12B15E0CD608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56877E2C-DC18-4A44-9540-E04C3A1D501B}" type="presOf" srcId="{490ACCC6-0D98-4660-A963-97DCE901653A}" destId="{59983F29-7FD1-40A3-88C4-C5D1F366D242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F75CE0B0-249D-4EC4-B1A4-916A19F4C312}" type="presOf" srcId="{D4F1431D-0AA5-4170-B3F5-88AEB0A63709}" destId="{C66C528B-55C2-4950-8CD5-C212992D2F9B}" srcOrd="1" destOrd="0" presId="urn:microsoft.com/office/officeart/2005/8/layout/process5"/>
    <dgm:cxn modelId="{218B03D1-6A4F-4371-AB1E-9BB650793D97}" type="presOf" srcId="{3B310805-0075-44DA-A2AA-E5267B7AE920}" destId="{FBD01961-9D2D-448C-A9E6-F62C6BEFAC6F}" srcOrd="0" destOrd="0" presId="urn:microsoft.com/office/officeart/2005/8/layout/process5"/>
    <dgm:cxn modelId="{D59B1C48-9972-45D3-B59D-9661CE8E941D}" type="presOf" srcId="{68DE896D-0090-497C-934F-A96FBAF65BA7}" destId="{9E7E17DD-CDFC-47AF-813D-F70F83F371A9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B4A18EB3-294B-42CA-98C6-5872ABA89978}" type="presOf" srcId="{D4F1431D-0AA5-4170-B3F5-88AEB0A63709}" destId="{4D5D31FE-1F50-4388-9B5D-BC365A061B40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9E011E1-C042-4620-9408-B9D8E317EBFF}" type="presOf" srcId="{765685BD-41EB-4F25-9D42-DB3E0B04820D}" destId="{3E539FA4-E974-4D60-A7BE-B2754807A911}" srcOrd="0" destOrd="0" presId="urn:microsoft.com/office/officeart/2005/8/layout/process5"/>
    <dgm:cxn modelId="{924A50F4-F955-47DC-B101-F80B35A742E4}" type="presParOf" srcId="{FBD01961-9D2D-448C-A9E6-F62C6BEFAC6F}" destId="{3E539FA4-E974-4D60-A7BE-B2754807A911}" srcOrd="0" destOrd="0" presId="urn:microsoft.com/office/officeart/2005/8/layout/process5"/>
    <dgm:cxn modelId="{0B05AABD-6AD4-445B-A6CB-2FD65CE79084}" type="presParOf" srcId="{FBD01961-9D2D-448C-A9E6-F62C6BEFAC6F}" destId="{4D5D31FE-1F50-4388-9B5D-BC365A061B40}" srcOrd="1" destOrd="0" presId="urn:microsoft.com/office/officeart/2005/8/layout/process5"/>
    <dgm:cxn modelId="{2BB34EFB-D6AE-4A2B-8859-531F51027D9D}" type="presParOf" srcId="{4D5D31FE-1F50-4388-9B5D-BC365A061B40}" destId="{C66C528B-55C2-4950-8CD5-C212992D2F9B}" srcOrd="0" destOrd="0" presId="urn:microsoft.com/office/officeart/2005/8/layout/process5"/>
    <dgm:cxn modelId="{077B77C7-7259-4845-8A0B-9388E9EF6AB7}" type="presParOf" srcId="{FBD01961-9D2D-448C-A9E6-F62C6BEFAC6F}" destId="{9E7E17DD-CDFC-47AF-813D-F70F83F371A9}" srcOrd="2" destOrd="0" presId="urn:microsoft.com/office/officeart/2005/8/layout/process5"/>
    <dgm:cxn modelId="{0AC027C4-7A0F-4AC3-912F-5B515F34D7E7}" type="presParOf" srcId="{FBD01961-9D2D-448C-A9E6-F62C6BEFAC6F}" destId="{7D42D491-A513-436B-8A65-12B15E0CD608}" srcOrd="3" destOrd="0" presId="urn:microsoft.com/office/officeart/2005/8/layout/process5"/>
    <dgm:cxn modelId="{0CC90312-3D70-494E-B0BA-E6B2E10C4EBB}" type="presParOf" srcId="{7D42D491-A513-436B-8A65-12B15E0CD608}" destId="{EABD706E-9DC1-4D8C-8FC1-D223977A9E39}" srcOrd="0" destOrd="0" presId="urn:microsoft.com/office/officeart/2005/8/layout/process5"/>
    <dgm:cxn modelId="{422742D7-C4C1-4F14-9713-2AD427B9D9D6}" type="presParOf" srcId="{FBD01961-9D2D-448C-A9E6-F62C6BEFAC6F}" destId="{4F02008F-0E8E-4AAD-80EB-527C72486A99}" srcOrd="4" destOrd="0" presId="urn:microsoft.com/office/officeart/2005/8/layout/process5"/>
    <dgm:cxn modelId="{E021784A-9C4F-4E6B-BF93-76A943F1867D}" type="presParOf" srcId="{FBD01961-9D2D-448C-A9E6-F62C6BEFAC6F}" destId="{59983F29-7FD1-40A3-88C4-C5D1F366D242}" srcOrd="5" destOrd="0" presId="urn:microsoft.com/office/officeart/2005/8/layout/process5"/>
    <dgm:cxn modelId="{00676D4B-B324-42EE-BC0B-EAC04540D3B7}" type="presParOf" srcId="{59983F29-7FD1-40A3-88C4-C5D1F366D242}" destId="{6B20A65A-F95A-4BA2-901C-550B943D1D77}" srcOrd="0" destOrd="0" presId="urn:microsoft.com/office/officeart/2005/8/layout/process5"/>
    <dgm:cxn modelId="{F78F9310-7221-4162-8D5E-575304D708C5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30BA9-365B-4ABF-9BFD-3D34BED3E929}" type="presOf" srcId="{A49A4ED2-5194-443B-B576-DBA03BE689B3}" destId="{E6C8B5B2-108F-4A33-AFBA-BDF6FEC34E14}" srcOrd="0" destOrd="2" presId="urn:microsoft.com/office/officeart/2005/8/layout/process5"/>
    <dgm:cxn modelId="{1B6A8210-E45B-4BB6-800F-B7AAA396EED6}" type="presOf" srcId="{63FA13A2-04A9-4D62-80EC-19321C9BFC8B}" destId="{E6C8B5B2-108F-4A33-AFBA-BDF6FEC34E14}" srcOrd="0" destOrd="1" presId="urn:microsoft.com/office/officeart/2005/8/layout/process5"/>
    <dgm:cxn modelId="{652DD00C-5B21-4943-87A3-78BF440B25AA}" type="presOf" srcId="{490ACCC6-0D98-4660-A963-97DCE901653A}" destId="{59983F29-7FD1-40A3-88C4-C5D1F366D242}" srcOrd="0" destOrd="0" presId="urn:microsoft.com/office/officeart/2005/8/layout/process5"/>
    <dgm:cxn modelId="{E0A8455D-FB21-4761-B212-627DE0940DB6}" type="presOf" srcId="{D3653EF8-3F1C-4E37-8128-19382A14853F}" destId="{4F02008F-0E8E-4AAD-80EB-527C72486A99}" srcOrd="0" destOrd="0" presId="urn:microsoft.com/office/officeart/2005/8/layout/process5"/>
    <dgm:cxn modelId="{9171A54D-D6FA-4E94-8FA8-222BE160F568}" type="presOf" srcId="{9F89477B-4F20-4697-8571-C4B0334889E5}" destId="{E6C8B5B2-108F-4A33-AFBA-BDF6FEC34E14}" srcOrd="0" destOrd="0" presId="urn:microsoft.com/office/officeart/2005/8/layout/process5"/>
    <dgm:cxn modelId="{71DEACF0-E774-4F46-AB53-5C058C616F54}" type="presOf" srcId="{527F9EC4-1E3C-4DB9-B008-2570A7D728C7}" destId="{7D42D491-A513-436B-8A65-12B15E0CD608}" srcOrd="0" destOrd="0" presId="urn:microsoft.com/office/officeart/2005/8/layout/process5"/>
    <dgm:cxn modelId="{C0D89AFA-FF4C-4609-B98A-9B50A48EEEC2}" type="presOf" srcId="{3B310805-0075-44DA-A2AA-E5267B7AE920}" destId="{FBD01961-9D2D-448C-A9E6-F62C6BEFAC6F}" srcOrd="0" destOrd="0" presId="urn:microsoft.com/office/officeart/2005/8/layout/process5"/>
    <dgm:cxn modelId="{D7A1D4FB-E8DA-4677-8334-A2187B1B6426}" type="presOf" srcId="{D4F1431D-0AA5-4170-B3F5-88AEB0A63709}" destId="{4D5D31FE-1F50-4388-9B5D-BC365A061B40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BCC8607F-6ACC-4731-BEF6-A6C1E7FFEFC6}" type="presOf" srcId="{68DE896D-0090-497C-934F-A96FBAF65BA7}" destId="{9E7E17DD-CDFC-47AF-813D-F70F83F371A9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C779E6F2-A846-473B-AE2C-11484B287A72}" type="presOf" srcId="{D4F1431D-0AA5-4170-B3F5-88AEB0A63709}" destId="{C66C528B-55C2-4950-8CD5-C212992D2F9B}" srcOrd="1" destOrd="0" presId="urn:microsoft.com/office/officeart/2005/8/layout/process5"/>
    <dgm:cxn modelId="{7B2A06A1-B00D-47D6-8A14-EAAE6B1CA669}" type="presOf" srcId="{765685BD-41EB-4F25-9D42-DB3E0B04820D}" destId="{3E539FA4-E974-4D60-A7BE-B2754807A911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0B6E33C8-4214-46DA-9AAA-DA9D61D0B0B5}" type="presOf" srcId="{490ACCC6-0D98-4660-A963-97DCE901653A}" destId="{6B20A65A-F95A-4BA2-901C-550B943D1D77}" srcOrd="1" destOrd="0" presId="urn:microsoft.com/office/officeart/2005/8/layout/process5"/>
    <dgm:cxn modelId="{AF9728E6-A9AB-4B4B-A19A-FE7E878CEE2F}" type="presOf" srcId="{527F9EC4-1E3C-4DB9-B008-2570A7D728C7}" destId="{EABD706E-9DC1-4D8C-8FC1-D223977A9E39}" srcOrd="1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B5A7E57-D89B-410C-83B1-BD51696E9467}" type="presParOf" srcId="{FBD01961-9D2D-448C-A9E6-F62C6BEFAC6F}" destId="{3E539FA4-E974-4D60-A7BE-B2754807A911}" srcOrd="0" destOrd="0" presId="urn:microsoft.com/office/officeart/2005/8/layout/process5"/>
    <dgm:cxn modelId="{9C54C969-F4AD-4E49-949B-80841D53E7AD}" type="presParOf" srcId="{FBD01961-9D2D-448C-A9E6-F62C6BEFAC6F}" destId="{4D5D31FE-1F50-4388-9B5D-BC365A061B40}" srcOrd="1" destOrd="0" presId="urn:microsoft.com/office/officeart/2005/8/layout/process5"/>
    <dgm:cxn modelId="{3B46B11D-02CD-4B91-B3B6-FBC67BAF3238}" type="presParOf" srcId="{4D5D31FE-1F50-4388-9B5D-BC365A061B40}" destId="{C66C528B-55C2-4950-8CD5-C212992D2F9B}" srcOrd="0" destOrd="0" presId="urn:microsoft.com/office/officeart/2005/8/layout/process5"/>
    <dgm:cxn modelId="{36661DC0-11C0-41F6-A7E8-4A2E7570C6A9}" type="presParOf" srcId="{FBD01961-9D2D-448C-A9E6-F62C6BEFAC6F}" destId="{9E7E17DD-CDFC-47AF-813D-F70F83F371A9}" srcOrd="2" destOrd="0" presId="urn:microsoft.com/office/officeart/2005/8/layout/process5"/>
    <dgm:cxn modelId="{71E5BE44-1177-4038-8B11-CECB69E9EA8E}" type="presParOf" srcId="{FBD01961-9D2D-448C-A9E6-F62C6BEFAC6F}" destId="{7D42D491-A513-436B-8A65-12B15E0CD608}" srcOrd="3" destOrd="0" presId="urn:microsoft.com/office/officeart/2005/8/layout/process5"/>
    <dgm:cxn modelId="{2A07227A-D117-46B1-8720-A6F56E29B947}" type="presParOf" srcId="{7D42D491-A513-436B-8A65-12B15E0CD608}" destId="{EABD706E-9DC1-4D8C-8FC1-D223977A9E39}" srcOrd="0" destOrd="0" presId="urn:microsoft.com/office/officeart/2005/8/layout/process5"/>
    <dgm:cxn modelId="{38A2E078-6268-48F6-A190-CDA9F78DA647}" type="presParOf" srcId="{FBD01961-9D2D-448C-A9E6-F62C6BEFAC6F}" destId="{4F02008F-0E8E-4AAD-80EB-527C72486A99}" srcOrd="4" destOrd="0" presId="urn:microsoft.com/office/officeart/2005/8/layout/process5"/>
    <dgm:cxn modelId="{665B27A4-C171-49EB-A27F-EB9F32D6B209}" type="presParOf" srcId="{FBD01961-9D2D-448C-A9E6-F62C6BEFAC6F}" destId="{59983F29-7FD1-40A3-88C4-C5D1F366D242}" srcOrd="5" destOrd="0" presId="urn:microsoft.com/office/officeart/2005/8/layout/process5"/>
    <dgm:cxn modelId="{E2476373-C58D-4F69-930F-BC0A8C239E6E}" type="presParOf" srcId="{59983F29-7FD1-40A3-88C4-C5D1F366D242}" destId="{6B20A65A-F95A-4BA2-901C-550B943D1D77}" srcOrd="0" destOrd="0" presId="urn:microsoft.com/office/officeart/2005/8/layout/process5"/>
    <dgm:cxn modelId="{E1A3E689-6C13-4745-ABDB-C18DB364B00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6EA5C-4628-42BF-9F70-CF9895CA9C7C}" type="presOf" srcId="{9F89477B-4F20-4697-8571-C4B0334889E5}" destId="{E6C8B5B2-108F-4A33-AFBA-BDF6FEC34E14}" srcOrd="0" destOrd="0" presId="urn:microsoft.com/office/officeart/2005/8/layout/process5"/>
    <dgm:cxn modelId="{1C1D64A5-2BAA-4B9C-A217-37C72CD98244}" type="presOf" srcId="{D4F1431D-0AA5-4170-B3F5-88AEB0A63709}" destId="{4D5D31FE-1F50-4388-9B5D-BC365A061B40}" srcOrd="0" destOrd="0" presId="urn:microsoft.com/office/officeart/2005/8/layout/process5"/>
    <dgm:cxn modelId="{2C45B3F4-63E0-4111-99B8-569AD9133471}" type="presOf" srcId="{68DE896D-0090-497C-934F-A96FBAF65BA7}" destId="{9E7E17DD-CDFC-47AF-813D-F70F83F371A9}" srcOrd="0" destOrd="0" presId="urn:microsoft.com/office/officeart/2005/8/layout/process5"/>
    <dgm:cxn modelId="{1F8E6BE4-DC1C-43E3-9A49-CE9B344AD33C}" type="presOf" srcId="{490ACCC6-0D98-4660-A963-97DCE901653A}" destId="{6B20A65A-F95A-4BA2-901C-550B943D1D77}" srcOrd="1" destOrd="0" presId="urn:microsoft.com/office/officeart/2005/8/layout/process5"/>
    <dgm:cxn modelId="{C5FD6A15-D790-46F3-BC55-37DE5D6BCB74}" type="presOf" srcId="{490ACCC6-0D98-4660-A963-97DCE901653A}" destId="{59983F29-7FD1-40A3-88C4-C5D1F366D242}" srcOrd="0" destOrd="0" presId="urn:microsoft.com/office/officeart/2005/8/layout/process5"/>
    <dgm:cxn modelId="{BAC45178-B4F2-475A-A88D-55DB65C92D92}" type="presOf" srcId="{D3653EF8-3F1C-4E37-8128-19382A14853F}" destId="{4F02008F-0E8E-4AAD-80EB-527C72486A99}" srcOrd="0" destOrd="0" presId="urn:microsoft.com/office/officeart/2005/8/layout/process5"/>
    <dgm:cxn modelId="{A16575BE-1A38-4B0B-812F-30E74E40B570}" type="presOf" srcId="{527F9EC4-1E3C-4DB9-B008-2570A7D728C7}" destId="{EABD706E-9DC1-4D8C-8FC1-D223977A9E39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4ACDA630-36F0-4BD1-883D-B54F08A109D2}" type="presOf" srcId="{63FA13A2-04A9-4D62-80EC-19321C9BFC8B}" destId="{E6C8B5B2-108F-4A33-AFBA-BDF6FEC34E14}" srcOrd="0" destOrd="1" presId="urn:microsoft.com/office/officeart/2005/8/layout/process5"/>
    <dgm:cxn modelId="{2466D667-105F-460D-BB97-4F4B2C550EE7}" type="presOf" srcId="{765685BD-41EB-4F25-9D42-DB3E0B04820D}" destId="{3E539FA4-E974-4D60-A7BE-B2754807A911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3879327-C54F-4245-9BC7-312FFB490AD8}" type="presOf" srcId="{A49A4ED2-5194-443B-B576-DBA03BE689B3}" destId="{E6C8B5B2-108F-4A33-AFBA-BDF6FEC34E14}" srcOrd="0" destOrd="2" presId="urn:microsoft.com/office/officeart/2005/8/layout/process5"/>
    <dgm:cxn modelId="{E8DFF96A-E111-47B6-A097-99A73BACC5A1}" type="presOf" srcId="{3B310805-0075-44DA-A2AA-E5267B7AE920}" destId="{FBD01961-9D2D-448C-A9E6-F62C6BEFAC6F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58FE7F2C-9B4A-4DCA-9986-486010EA4CDF}" type="presOf" srcId="{D4F1431D-0AA5-4170-B3F5-88AEB0A63709}" destId="{C66C528B-55C2-4950-8CD5-C212992D2F9B}" srcOrd="1" destOrd="0" presId="urn:microsoft.com/office/officeart/2005/8/layout/process5"/>
    <dgm:cxn modelId="{F94F0EE9-E622-4ED6-B41D-5437066F1ABD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B4B331E-C80F-4EE5-A3FD-952CBF4ED42A}" type="presParOf" srcId="{FBD01961-9D2D-448C-A9E6-F62C6BEFAC6F}" destId="{3E539FA4-E974-4D60-A7BE-B2754807A911}" srcOrd="0" destOrd="0" presId="urn:microsoft.com/office/officeart/2005/8/layout/process5"/>
    <dgm:cxn modelId="{DFFED5BD-362C-42FD-AE5D-7DA6647FC74E}" type="presParOf" srcId="{FBD01961-9D2D-448C-A9E6-F62C6BEFAC6F}" destId="{4D5D31FE-1F50-4388-9B5D-BC365A061B40}" srcOrd="1" destOrd="0" presId="urn:microsoft.com/office/officeart/2005/8/layout/process5"/>
    <dgm:cxn modelId="{578D6172-84C2-4D9B-9AFA-FF9A13A54BC5}" type="presParOf" srcId="{4D5D31FE-1F50-4388-9B5D-BC365A061B40}" destId="{C66C528B-55C2-4950-8CD5-C212992D2F9B}" srcOrd="0" destOrd="0" presId="urn:microsoft.com/office/officeart/2005/8/layout/process5"/>
    <dgm:cxn modelId="{73E5A94E-7F9B-42BE-A7E9-A0B84D6F2D05}" type="presParOf" srcId="{FBD01961-9D2D-448C-A9E6-F62C6BEFAC6F}" destId="{9E7E17DD-CDFC-47AF-813D-F70F83F371A9}" srcOrd="2" destOrd="0" presId="urn:microsoft.com/office/officeart/2005/8/layout/process5"/>
    <dgm:cxn modelId="{7E496B30-5982-4676-9FA6-321C0DA8BDD8}" type="presParOf" srcId="{FBD01961-9D2D-448C-A9E6-F62C6BEFAC6F}" destId="{7D42D491-A513-436B-8A65-12B15E0CD608}" srcOrd="3" destOrd="0" presId="urn:microsoft.com/office/officeart/2005/8/layout/process5"/>
    <dgm:cxn modelId="{66FB9458-553C-43E2-9DDA-607739139FBB}" type="presParOf" srcId="{7D42D491-A513-436B-8A65-12B15E0CD608}" destId="{EABD706E-9DC1-4D8C-8FC1-D223977A9E39}" srcOrd="0" destOrd="0" presId="urn:microsoft.com/office/officeart/2005/8/layout/process5"/>
    <dgm:cxn modelId="{DD3B91B2-0415-4039-AF8D-B928C8EDBE15}" type="presParOf" srcId="{FBD01961-9D2D-448C-A9E6-F62C6BEFAC6F}" destId="{4F02008F-0E8E-4AAD-80EB-527C72486A99}" srcOrd="4" destOrd="0" presId="urn:microsoft.com/office/officeart/2005/8/layout/process5"/>
    <dgm:cxn modelId="{F9230F85-3F67-4276-8B26-46F1C7787BE5}" type="presParOf" srcId="{FBD01961-9D2D-448C-A9E6-F62C6BEFAC6F}" destId="{59983F29-7FD1-40A3-88C4-C5D1F366D242}" srcOrd="5" destOrd="0" presId="urn:microsoft.com/office/officeart/2005/8/layout/process5"/>
    <dgm:cxn modelId="{2F40D8B2-2B14-45EA-86D0-661392430481}" type="presParOf" srcId="{59983F29-7FD1-40A3-88C4-C5D1F366D242}" destId="{6B20A65A-F95A-4BA2-901C-550B943D1D77}" srcOrd="0" destOrd="0" presId="urn:microsoft.com/office/officeart/2005/8/layout/process5"/>
    <dgm:cxn modelId="{7060B10C-A41E-4DFD-9070-C439BBD797DA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F4916-4036-489A-8A28-FF8A8DFF012D}" type="presOf" srcId="{D3653EF8-3F1C-4E37-8128-19382A14853F}" destId="{4F02008F-0E8E-4AAD-80EB-527C72486A99}" srcOrd="0" destOrd="0" presId="urn:microsoft.com/office/officeart/2005/8/layout/process5"/>
    <dgm:cxn modelId="{0FE534FC-C844-4DC1-9D22-81BAC50484D9}" type="presOf" srcId="{A49A4ED2-5194-443B-B576-DBA03BE689B3}" destId="{E6C8B5B2-108F-4A33-AFBA-BDF6FEC34E14}" srcOrd="0" destOrd="2" presId="urn:microsoft.com/office/officeart/2005/8/layout/process5"/>
    <dgm:cxn modelId="{DD240501-C5E4-4AD5-9599-AB73D3F3E1C5}" type="presOf" srcId="{3B310805-0075-44DA-A2AA-E5267B7AE920}" destId="{FBD01961-9D2D-448C-A9E6-F62C6BEFAC6F}" srcOrd="0" destOrd="0" presId="urn:microsoft.com/office/officeart/2005/8/layout/process5"/>
    <dgm:cxn modelId="{1AE8B679-7459-48DA-A1CE-1E2F421AF583}" type="presOf" srcId="{527F9EC4-1E3C-4DB9-B008-2570A7D728C7}" destId="{EABD706E-9DC1-4D8C-8FC1-D223977A9E39}" srcOrd="1" destOrd="0" presId="urn:microsoft.com/office/officeart/2005/8/layout/process5"/>
    <dgm:cxn modelId="{8581C8A5-93C5-4E12-816A-7EDEBFE7AE27}" type="presOf" srcId="{490ACCC6-0D98-4660-A963-97DCE901653A}" destId="{59983F29-7FD1-40A3-88C4-C5D1F366D242}" srcOrd="0" destOrd="0" presId="urn:microsoft.com/office/officeart/2005/8/layout/process5"/>
    <dgm:cxn modelId="{0C0DE7C0-9D84-4B84-A058-EF2645CBBA3F}" type="presOf" srcId="{D4F1431D-0AA5-4170-B3F5-88AEB0A63709}" destId="{C66C528B-55C2-4950-8CD5-C212992D2F9B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311F2D79-A8F9-48F9-8E62-C93DE51D6B52}" type="presOf" srcId="{9F89477B-4F20-4697-8571-C4B0334889E5}" destId="{E6C8B5B2-108F-4A33-AFBA-BDF6FEC34E14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2AF1E23A-1A77-4F87-8F9C-92F835CB6013}" type="presOf" srcId="{490ACCC6-0D98-4660-A963-97DCE901653A}" destId="{6B20A65A-F95A-4BA2-901C-550B943D1D77}" srcOrd="1" destOrd="0" presId="urn:microsoft.com/office/officeart/2005/8/layout/process5"/>
    <dgm:cxn modelId="{F5007EB6-225C-4675-B3D4-8F47F5AA298E}" type="presOf" srcId="{63FA13A2-04A9-4D62-80EC-19321C9BFC8B}" destId="{E6C8B5B2-108F-4A33-AFBA-BDF6FEC34E14}" srcOrd="0" destOrd="1" presId="urn:microsoft.com/office/officeart/2005/8/layout/process5"/>
    <dgm:cxn modelId="{B5E37A9B-B47F-43B3-85C6-3BE5300425CE}" type="presOf" srcId="{D4F1431D-0AA5-4170-B3F5-88AEB0A63709}" destId="{4D5D31FE-1F50-4388-9B5D-BC365A061B40}" srcOrd="0" destOrd="0" presId="urn:microsoft.com/office/officeart/2005/8/layout/process5"/>
    <dgm:cxn modelId="{EB05D61F-9CAD-49B3-AE2D-49DF951E43FB}" type="presOf" srcId="{68DE896D-0090-497C-934F-A96FBAF65BA7}" destId="{9E7E17DD-CDFC-47AF-813D-F70F83F371A9}" srcOrd="0" destOrd="0" presId="urn:microsoft.com/office/officeart/2005/8/layout/process5"/>
    <dgm:cxn modelId="{15AB05DC-D167-4E53-AEEA-5BDCFAA3A0B1}" type="presOf" srcId="{765685BD-41EB-4F25-9D42-DB3E0B04820D}" destId="{3E539FA4-E974-4D60-A7BE-B2754807A911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6A19788-A182-41A0-857A-B933CCE0A2FB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D7671F2B-EE1B-4498-865C-0BAD163F776C}" type="presParOf" srcId="{FBD01961-9D2D-448C-A9E6-F62C6BEFAC6F}" destId="{3E539FA4-E974-4D60-A7BE-B2754807A911}" srcOrd="0" destOrd="0" presId="urn:microsoft.com/office/officeart/2005/8/layout/process5"/>
    <dgm:cxn modelId="{F60EC37A-F361-404B-A5F0-FF34FE1BA4F2}" type="presParOf" srcId="{FBD01961-9D2D-448C-A9E6-F62C6BEFAC6F}" destId="{4D5D31FE-1F50-4388-9B5D-BC365A061B40}" srcOrd="1" destOrd="0" presId="urn:microsoft.com/office/officeart/2005/8/layout/process5"/>
    <dgm:cxn modelId="{D54D8C5D-0916-44AC-B513-81ADE3103B3C}" type="presParOf" srcId="{4D5D31FE-1F50-4388-9B5D-BC365A061B40}" destId="{C66C528B-55C2-4950-8CD5-C212992D2F9B}" srcOrd="0" destOrd="0" presId="urn:microsoft.com/office/officeart/2005/8/layout/process5"/>
    <dgm:cxn modelId="{C7866258-7675-4028-AA27-816FEC8E74D1}" type="presParOf" srcId="{FBD01961-9D2D-448C-A9E6-F62C6BEFAC6F}" destId="{9E7E17DD-CDFC-47AF-813D-F70F83F371A9}" srcOrd="2" destOrd="0" presId="urn:microsoft.com/office/officeart/2005/8/layout/process5"/>
    <dgm:cxn modelId="{048F83D3-52D9-4D04-96BE-71EB09085CAD}" type="presParOf" srcId="{FBD01961-9D2D-448C-A9E6-F62C6BEFAC6F}" destId="{7D42D491-A513-436B-8A65-12B15E0CD608}" srcOrd="3" destOrd="0" presId="urn:microsoft.com/office/officeart/2005/8/layout/process5"/>
    <dgm:cxn modelId="{2071FE49-7BFE-43D2-8618-9AC30AE68D55}" type="presParOf" srcId="{7D42D491-A513-436B-8A65-12B15E0CD608}" destId="{EABD706E-9DC1-4D8C-8FC1-D223977A9E39}" srcOrd="0" destOrd="0" presId="urn:microsoft.com/office/officeart/2005/8/layout/process5"/>
    <dgm:cxn modelId="{B25D75C9-72E6-41C5-8F7C-3D9B1C784AE8}" type="presParOf" srcId="{FBD01961-9D2D-448C-A9E6-F62C6BEFAC6F}" destId="{4F02008F-0E8E-4AAD-80EB-527C72486A99}" srcOrd="4" destOrd="0" presId="urn:microsoft.com/office/officeart/2005/8/layout/process5"/>
    <dgm:cxn modelId="{D9F31A73-C49F-4466-97BE-947EB07844CA}" type="presParOf" srcId="{FBD01961-9D2D-448C-A9E6-F62C6BEFAC6F}" destId="{59983F29-7FD1-40A3-88C4-C5D1F366D242}" srcOrd="5" destOrd="0" presId="urn:microsoft.com/office/officeart/2005/8/layout/process5"/>
    <dgm:cxn modelId="{BAF225C6-17DC-48DE-8FB4-BC7D4CBA6255}" type="presParOf" srcId="{59983F29-7FD1-40A3-88C4-C5D1F366D242}" destId="{6B20A65A-F95A-4BA2-901C-550B943D1D77}" srcOrd="0" destOrd="0" presId="urn:microsoft.com/office/officeart/2005/8/layout/process5"/>
    <dgm:cxn modelId="{8CEFBD07-4B42-43F7-86AE-3BB9882711C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05EF1-4F43-4887-9169-81292FD22E49}" type="presOf" srcId="{765685BD-41EB-4F25-9D42-DB3E0B04820D}" destId="{3E539FA4-E974-4D60-A7BE-B2754807A911}" srcOrd="0" destOrd="0" presId="urn:microsoft.com/office/officeart/2005/8/layout/process5"/>
    <dgm:cxn modelId="{BB638966-68A3-4E82-A104-9B381B6CCB30}" type="presOf" srcId="{D4F1431D-0AA5-4170-B3F5-88AEB0A63709}" destId="{C66C528B-55C2-4950-8CD5-C212992D2F9B}" srcOrd="1" destOrd="0" presId="urn:microsoft.com/office/officeart/2005/8/layout/process5"/>
    <dgm:cxn modelId="{F064806A-4040-41A3-AE49-1989DFDC08ED}" type="presOf" srcId="{68DE896D-0090-497C-934F-A96FBAF65BA7}" destId="{9E7E17DD-CDFC-47AF-813D-F70F83F371A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484065C3-6181-4A25-9041-4E893B095941}" type="presOf" srcId="{490ACCC6-0D98-4660-A963-97DCE901653A}" destId="{6B20A65A-F95A-4BA2-901C-550B943D1D77}" srcOrd="1" destOrd="0" presId="urn:microsoft.com/office/officeart/2005/8/layout/process5"/>
    <dgm:cxn modelId="{754BBEE9-771E-4779-863D-94C245BD0370}" type="presOf" srcId="{D4F1431D-0AA5-4170-B3F5-88AEB0A63709}" destId="{4D5D31FE-1F50-4388-9B5D-BC365A061B40}" srcOrd="0" destOrd="0" presId="urn:microsoft.com/office/officeart/2005/8/layout/process5"/>
    <dgm:cxn modelId="{4C49340A-1BB5-46D9-968B-92356097BE5E}" type="presOf" srcId="{63FA13A2-04A9-4D62-80EC-19321C9BFC8B}" destId="{E6C8B5B2-108F-4A33-AFBA-BDF6FEC34E14}" srcOrd="0" destOrd="1" presId="urn:microsoft.com/office/officeart/2005/8/layout/process5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6D0C5AC9-4092-455A-9100-4C2C98F1C540}" type="presOf" srcId="{A49A4ED2-5194-443B-B576-DBA03BE689B3}" destId="{E6C8B5B2-108F-4A33-AFBA-BDF6FEC34E14}" srcOrd="0" destOrd="2" presId="urn:microsoft.com/office/officeart/2005/8/layout/process5"/>
    <dgm:cxn modelId="{07854598-12C3-427A-9AD5-97A50FA0685E}" type="presOf" srcId="{9F89477B-4F20-4697-8571-C4B0334889E5}" destId="{E6C8B5B2-108F-4A33-AFBA-BDF6FEC34E14}" srcOrd="0" destOrd="0" presId="urn:microsoft.com/office/officeart/2005/8/layout/process5"/>
    <dgm:cxn modelId="{40DF9284-9334-45D9-BA00-3ADA50118F37}" type="presOf" srcId="{527F9EC4-1E3C-4DB9-B008-2570A7D728C7}" destId="{7D42D491-A513-436B-8A65-12B15E0CD608}" srcOrd="0" destOrd="0" presId="urn:microsoft.com/office/officeart/2005/8/layout/process5"/>
    <dgm:cxn modelId="{8A5E0C1B-EBE3-473C-8A1E-E6DBA672824B}" type="presOf" srcId="{3B310805-0075-44DA-A2AA-E5267B7AE920}" destId="{FBD01961-9D2D-448C-A9E6-F62C6BEFAC6F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E20A0645-A07D-4B73-A006-B2874CDB3BA9}" type="presOf" srcId="{527F9EC4-1E3C-4DB9-B008-2570A7D728C7}" destId="{EABD706E-9DC1-4D8C-8FC1-D223977A9E39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5C63A067-A925-4CA8-BCFA-0CB09D864BE6}" type="presOf" srcId="{490ACCC6-0D98-4660-A963-97DCE901653A}" destId="{59983F29-7FD1-40A3-88C4-C5D1F366D242}" srcOrd="0" destOrd="0" presId="urn:microsoft.com/office/officeart/2005/8/layout/process5"/>
    <dgm:cxn modelId="{4380265F-2365-4D79-87E3-E3D96AB1AE39}" type="presOf" srcId="{D3653EF8-3F1C-4E37-8128-19382A14853F}" destId="{4F02008F-0E8E-4AAD-80EB-527C72486A99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A227F7C3-CC32-4EBD-B4E4-6F88F9456DD3}" type="presParOf" srcId="{FBD01961-9D2D-448C-A9E6-F62C6BEFAC6F}" destId="{3E539FA4-E974-4D60-A7BE-B2754807A911}" srcOrd="0" destOrd="0" presId="urn:microsoft.com/office/officeart/2005/8/layout/process5"/>
    <dgm:cxn modelId="{233E703C-0CE9-4218-9572-ABD907CDC4DF}" type="presParOf" srcId="{FBD01961-9D2D-448C-A9E6-F62C6BEFAC6F}" destId="{4D5D31FE-1F50-4388-9B5D-BC365A061B40}" srcOrd="1" destOrd="0" presId="urn:microsoft.com/office/officeart/2005/8/layout/process5"/>
    <dgm:cxn modelId="{97ABF684-D6D2-40C5-B56D-2C8AD9076577}" type="presParOf" srcId="{4D5D31FE-1F50-4388-9B5D-BC365A061B40}" destId="{C66C528B-55C2-4950-8CD5-C212992D2F9B}" srcOrd="0" destOrd="0" presId="urn:microsoft.com/office/officeart/2005/8/layout/process5"/>
    <dgm:cxn modelId="{70581D62-0EB8-46B9-949D-020FB016447D}" type="presParOf" srcId="{FBD01961-9D2D-448C-A9E6-F62C6BEFAC6F}" destId="{9E7E17DD-CDFC-47AF-813D-F70F83F371A9}" srcOrd="2" destOrd="0" presId="urn:microsoft.com/office/officeart/2005/8/layout/process5"/>
    <dgm:cxn modelId="{E9E369FA-E673-493C-9C55-341457691DAA}" type="presParOf" srcId="{FBD01961-9D2D-448C-A9E6-F62C6BEFAC6F}" destId="{7D42D491-A513-436B-8A65-12B15E0CD608}" srcOrd="3" destOrd="0" presId="urn:microsoft.com/office/officeart/2005/8/layout/process5"/>
    <dgm:cxn modelId="{0517094E-A80A-4D64-87ED-D7350610A8DC}" type="presParOf" srcId="{7D42D491-A513-436B-8A65-12B15E0CD608}" destId="{EABD706E-9DC1-4D8C-8FC1-D223977A9E39}" srcOrd="0" destOrd="0" presId="urn:microsoft.com/office/officeart/2005/8/layout/process5"/>
    <dgm:cxn modelId="{5A9325C7-FF20-420A-B288-1E45FE2CE355}" type="presParOf" srcId="{FBD01961-9D2D-448C-A9E6-F62C6BEFAC6F}" destId="{4F02008F-0E8E-4AAD-80EB-527C72486A99}" srcOrd="4" destOrd="0" presId="urn:microsoft.com/office/officeart/2005/8/layout/process5"/>
    <dgm:cxn modelId="{1BDB78FA-B5CB-4209-898D-6C0EC9A0DFAD}" type="presParOf" srcId="{FBD01961-9D2D-448C-A9E6-F62C6BEFAC6F}" destId="{59983F29-7FD1-40A3-88C4-C5D1F366D242}" srcOrd="5" destOrd="0" presId="urn:microsoft.com/office/officeart/2005/8/layout/process5"/>
    <dgm:cxn modelId="{46CC26F6-2342-4026-9012-54EBC4DCD73A}" type="presParOf" srcId="{59983F29-7FD1-40A3-88C4-C5D1F366D242}" destId="{6B20A65A-F95A-4BA2-901C-550B943D1D77}" srcOrd="0" destOrd="0" presId="urn:microsoft.com/office/officeart/2005/8/layout/process5"/>
    <dgm:cxn modelId="{856F4062-70BC-47BF-BD43-B3CDBD6EBA34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000F0-BDC0-43FB-AF48-3B333BF1EC64}" type="presOf" srcId="{D3653EF8-3F1C-4E37-8128-19382A14853F}" destId="{4F02008F-0E8E-4AAD-80EB-527C72486A99}" srcOrd="0" destOrd="0" presId="urn:microsoft.com/office/officeart/2005/8/layout/process5"/>
    <dgm:cxn modelId="{28B2B866-C378-4839-A987-72606EC7D8F0}" type="presOf" srcId="{527F9EC4-1E3C-4DB9-B008-2570A7D728C7}" destId="{7D42D491-A513-436B-8A65-12B15E0CD608}" srcOrd="0" destOrd="0" presId="urn:microsoft.com/office/officeart/2005/8/layout/process5"/>
    <dgm:cxn modelId="{04CB7081-539C-458D-89E8-ED06C1465E80}" type="presOf" srcId="{490ACCC6-0D98-4660-A963-97DCE901653A}" destId="{59983F29-7FD1-40A3-88C4-C5D1F366D242}" srcOrd="0" destOrd="0" presId="urn:microsoft.com/office/officeart/2005/8/layout/process5"/>
    <dgm:cxn modelId="{9FAD0A9E-AEF7-4B9C-BF9A-92119D6441B4}" type="presOf" srcId="{9F89477B-4F20-4697-8571-C4B0334889E5}" destId="{E6C8B5B2-108F-4A33-AFBA-BDF6FEC34E14}" srcOrd="0" destOrd="0" presId="urn:microsoft.com/office/officeart/2005/8/layout/process5"/>
    <dgm:cxn modelId="{43D1D8EF-9DB8-43D8-94F2-B4F94B9767E4}" type="presOf" srcId="{527F9EC4-1E3C-4DB9-B008-2570A7D728C7}" destId="{EABD706E-9DC1-4D8C-8FC1-D223977A9E39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55D4A85D-1541-4748-AA50-6D560EEDF7A2}" type="presOf" srcId="{A49A4ED2-5194-443B-B576-DBA03BE689B3}" destId="{E6C8B5B2-108F-4A33-AFBA-BDF6FEC34E14}" srcOrd="0" destOrd="2" presId="urn:microsoft.com/office/officeart/2005/8/layout/process5"/>
    <dgm:cxn modelId="{E51A5A24-00F1-4C7C-B0A7-3C2E1A787C16}" type="presOf" srcId="{3B310805-0075-44DA-A2AA-E5267B7AE920}" destId="{FBD01961-9D2D-448C-A9E6-F62C6BEFAC6F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1E29F815-620E-4EA8-914A-8080E535A362}" type="presOf" srcId="{D4F1431D-0AA5-4170-B3F5-88AEB0A63709}" destId="{C66C528B-55C2-4950-8CD5-C212992D2F9B}" srcOrd="1" destOrd="0" presId="urn:microsoft.com/office/officeart/2005/8/layout/process5"/>
    <dgm:cxn modelId="{7830F580-AC8B-4838-A6E0-99056DDEE452}" type="presOf" srcId="{D4F1431D-0AA5-4170-B3F5-88AEB0A63709}" destId="{4D5D31FE-1F50-4388-9B5D-BC365A061B40}" srcOrd="0" destOrd="0" presId="urn:microsoft.com/office/officeart/2005/8/layout/process5"/>
    <dgm:cxn modelId="{33E3CD0C-B210-48F4-A8CF-C818E10D9617}" type="presOf" srcId="{63FA13A2-04A9-4D62-80EC-19321C9BFC8B}" destId="{E6C8B5B2-108F-4A33-AFBA-BDF6FEC34E14}" srcOrd="0" destOrd="1" presId="urn:microsoft.com/office/officeart/2005/8/layout/process5"/>
    <dgm:cxn modelId="{08B520B8-3C4A-424C-8711-657BB59959F1}" type="presOf" srcId="{490ACCC6-0D98-4660-A963-97DCE901653A}" destId="{6B20A65A-F95A-4BA2-901C-550B943D1D77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DB69805-EC95-497E-83DA-C81503D05DDE}" type="presOf" srcId="{68DE896D-0090-497C-934F-A96FBAF65BA7}" destId="{9E7E17DD-CDFC-47AF-813D-F70F83F371A9}" srcOrd="0" destOrd="0" presId="urn:microsoft.com/office/officeart/2005/8/layout/process5"/>
    <dgm:cxn modelId="{E4F075CF-1270-4A7D-9304-86EBE435275B}" type="presOf" srcId="{765685BD-41EB-4F25-9D42-DB3E0B04820D}" destId="{3E539FA4-E974-4D60-A7BE-B2754807A911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5DC483AB-0D51-40A9-B4A2-528FD5168790}" type="presParOf" srcId="{FBD01961-9D2D-448C-A9E6-F62C6BEFAC6F}" destId="{3E539FA4-E974-4D60-A7BE-B2754807A911}" srcOrd="0" destOrd="0" presId="urn:microsoft.com/office/officeart/2005/8/layout/process5"/>
    <dgm:cxn modelId="{6827FE7C-88F2-4781-8CBE-A6E6450A9F99}" type="presParOf" srcId="{FBD01961-9D2D-448C-A9E6-F62C6BEFAC6F}" destId="{4D5D31FE-1F50-4388-9B5D-BC365A061B40}" srcOrd="1" destOrd="0" presId="urn:microsoft.com/office/officeart/2005/8/layout/process5"/>
    <dgm:cxn modelId="{EE07BDAF-0479-4CF4-A5A5-E85D15624A45}" type="presParOf" srcId="{4D5D31FE-1F50-4388-9B5D-BC365A061B40}" destId="{C66C528B-55C2-4950-8CD5-C212992D2F9B}" srcOrd="0" destOrd="0" presId="urn:microsoft.com/office/officeart/2005/8/layout/process5"/>
    <dgm:cxn modelId="{981AB534-B2C6-4AC2-9CD0-E2C67DA39DA7}" type="presParOf" srcId="{FBD01961-9D2D-448C-A9E6-F62C6BEFAC6F}" destId="{9E7E17DD-CDFC-47AF-813D-F70F83F371A9}" srcOrd="2" destOrd="0" presId="urn:microsoft.com/office/officeart/2005/8/layout/process5"/>
    <dgm:cxn modelId="{27530F38-C68B-48C3-82E0-9EF6432E29D8}" type="presParOf" srcId="{FBD01961-9D2D-448C-A9E6-F62C6BEFAC6F}" destId="{7D42D491-A513-436B-8A65-12B15E0CD608}" srcOrd="3" destOrd="0" presId="urn:microsoft.com/office/officeart/2005/8/layout/process5"/>
    <dgm:cxn modelId="{3D253EED-670D-4287-82F5-DF501CC2601E}" type="presParOf" srcId="{7D42D491-A513-436B-8A65-12B15E0CD608}" destId="{EABD706E-9DC1-4D8C-8FC1-D223977A9E39}" srcOrd="0" destOrd="0" presId="urn:microsoft.com/office/officeart/2005/8/layout/process5"/>
    <dgm:cxn modelId="{9A0A5908-731D-4A45-9C43-CEB4E6D7F7EB}" type="presParOf" srcId="{FBD01961-9D2D-448C-A9E6-F62C6BEFAC6F}" destId="{4F02008F-0E8E-4AAD-80EB-527C72486A99}" srcOrd="4" destOrd="0" presId="urn:microsoft.com/office/officeart/2005/8/layout/process5"/>
    <dgm:cxn modelId="{90A52948-6572-43D9-8241-AA4F6DC59B74}" type="presParOf" srcId="{FBD01961-9D2D-448C-A9E6-F62C6BEFAC6F}" destId="{59983F29-7FD1-40A3-88C4-C5D1F366D242}" srcOrd="5" destOrd="0" presId="urn:microsoft.com/office/officeart/2005/8/layout/process5"/>
    <dgm:cxn modelId="{81F5CA0A-392C-4CAC-94D5-4B8394A2EEC3}" type="presParOf" srcId="{59983F29-7FD1-40A3-88C4-C5D1F366D242}" destId="{6B20A65A-F95A-4BA2-901C-550B943D1D77}" srcOrd="0" destOrd="0" presId="urn:microsoft.com/office/officeart/2005/8/layout/process5"/>
    <dgm:cxn modelId="{0CDBE1F8-FFD6-4350-86AB-B756D456F16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45BB9-2AD0-428A-8B3B-148876753771}" type="presOf" srcId="{765685BD-41EB-4F25-9D42-DB3E0B04820D}" destId="{3E539FA4-E974-4D60-A7BE-B2754807A911}" srcOrd="0" destOrd="0" presId="urn:microsoft.com/office/officeart/2005/8/layout/process5"/>
    <dgm:cxn modelId="{F5EFCA88-82D8-4C1B-A6BC-1881B07EB456}" type="presOf" srcId="{527F9EC4-1E3C-4DB9-B008-2570A7D728C7}" destId="{EABD706E-9DC1-4D8C-8FC1-D223977A9E39}" srcOrd="1" destOrd="0" presId="urn:microsoft.com/office/officeart/2005/8/layout/process5"/>
    <dgm:cxn modelId="{AA2F85C6-968F-4B1A-B7C1-5A4D3DACA6EF}" type="presOf" srcId="{D3653EF8-3F1C-4E37-8128-19382A14853F}" destId="{4F02008F-0E8E-4AAD-80EB-527C72486A99}" srcOrd="0" destOrd="0" presId="urn:microsoft.com/office/officeart/2005/8/layout/process5"/>
    <dgm:cxn modelId="{ED0AF3AB-7A2E-48C4-A183-53A085B72714}" type="presOf" srcId="{9F89477B-4F20-4697-8571-C4B0334889E5}" destId="{E6C8B5B2-108F-4A33-AFBA-BDF6FEC34E14}" srcOrd="0" destOrd="0" presId="urn:microsoft.com/office/officeart/2005/8/layout/process5"/>
    <dgm:cxn modelId="{5DE1E379-A5D5-454E-9C57-0D91AB7AEBF0}" type="presOf" srcId="{63FA13A2-04A9-4D62-80EC-19321C9BFC8B}" destId="{E6C8B5B2-108F-4A33-AFBA-BDF6FEC34E14}" srcOrd="0" destOrd="1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F6DECA48-7885-4C5B-B06A-551EC84907E2}" type="presOf" srcId="{D4F1431D-0AA5-4170-B3F5-88AEB0A63709}" destId="{4D5D31FE-1F50-4388-9B5D-BC365A061B40}" srcOrd="0" destOrd="0" presId="urn:microsoft.com/office/officeart/2005/8/layout/process5"/>
    <dgm:cxn modelId="{BA9A8480-497B-4C0D-B4CF-A049A55760D7}" type="presOf" srcId="{D4F1431D-0AA5-4170-B3F5-88AEB0A63709}" destId="{C66C528B-55C2-4950-8CD5-C212992D2F9B}" srcOrd="1" destOrd="0" presId="urn:microsoft.com/office/officeart/2005/8/layout/process5"/>
    <dgm:cxn modelId="{8D96FB8D-3277-4ACA-B74A-0DFF7E4A14D4}" type="presOf" srcId="{A49A4ED2-5194-443B-B576-DBA03BE689B3}" destId="{E6C8B5B2-108F-4A33-AFBA-BDF6FEC34E14}" srcOrd="0" destOrd="2" presId="urn:microsoft.com/office/officeart/2005/8/layout/process5"/>
    <dgm:cxn modelId="{5C23CCBB-C399-46F9-B2A2-C5A287995E5E}" type="presOf" srcId="{490ACCC6-0D98-4660-A963-97DCE901653A}" destId="{59983F29-7FD1-40A3-88C4-C5D1F366D242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A4EAC4C-5938-4D26-A449-2DB1F8D9FD6B}" type="presOf" srcId="{68DE896D-0090-497C-934F-A96FBAF65BA7}" destId="{9E7E17DD-CDFC-47AF-813D-F70F83F371A9}" srcOrd="0" destOrd="0" presId="urn:microsoft.com/office/officeart/2005/8/layout/process5"/>
    <dgm:cxn modelId="{8D32DB34-614E-4A21-840F-D4E3FC85A0F6}" type="presOf" srcId="{490ACCC6-0D98-4660-A963-97DCE901653A}" destId="{6B20A65A-F95A-4BA2-901C-550B943D1D77}" srcOrd="1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67A5E044-7DF9-49B3-A711-F7C8284A6917}" type="presOf" srcId="{3B310805-0075-44DA-A2AA-E5267B7AE920}" destId="{FBD01961-9D2D-448C-A9E6-F62C6BEFAC6F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F016407D-1AB9-4F92-AB1F-EA6F56100F4A}" type="presOf" srcId="{527F9EC4-1E3C-4DB9-B008-2570A7D728C7}" destId="{7D42D491-A513-436B-8A65-12B15E0CD608}" srcOrd="0" destOrd="0" presId="urn:microsoft.com/office/officeart/2005/8/layout/process5"/>
    <dgm:cxn modelId="{CF6A406F-F6BA-4B09-B46D-3E91E3D9B206}" type="presParOf" srcId="{FBD01961-9D2D-448C-A9E6-F62C6BEFAC6F}" destId="{3E539FA4-E974-4D60-A7BE-B2754807A911}" srcOrd="0" destOrd="0" presId="urn:microsoft.com/office/officeart/2005/8/layout/process5"/>
    <dgm:cxn modelId="{AB7CAE2C-A44A-430E-B788-2A03EC9DE13C}" type="presParOf" srcId="{FBD01961-9D2D-448C-A9E6-F62C6BEFAC6F}" destId="{4D5D31FE-1F50-4388-9B5D-BC365A061B40}" srcOrd="1" destOrd="0" presId="urn:microsoft.com/office/officeart/2005/8/layout/process5"/>
    <dgm:cxn modelId="{A4C7A068-6720-48B6-A0F5-F06A375148AF}" type="presParOf" srcId="{4D5D31FE-1F50-4388-9B5D-BC365A061B40}" destId="{C66C528B-55C2-4950-8CD5-C212992D2F9B}" srcOrd="0" destOrd="0" presId="urn:microsoft.com/office/officeart/2005/8/layout/process5"/>
    <dgm:cxn modelId="{DC79F46E-2C8C-42A4-9C5D-9F34B925437D}" type="presParOf" srcId="{FBD01961-9D2D-448C-A9E6-F62C6BEFAC6F}" destId="{9E7E17DD-CDFC-47AF-813D-F70F83F371A9}" srcOrd="2" destOrd="0" presId="urn:microsoft.com/office/officeart/2005/8/layout/process5"/>
    <dgm:cxn modelId="{90BB332E-B6FA-40ED-BA8B-7D377FA2A1B0}" type="presParOf" srcId="{FBD01961-9D2D-448C-A9E6-F62C6BEFAC6F}" destId="{7D42D491-A513-436B-8A65-12B15E0CD608}" srcOrd="3" destOrd="0" presId="urn:microsoft.com/office/officeart/2005/8/layout/process5"/>
    <dgm:cxn modelId="{0346CC55-D936-4E59-A2B3-6064AA81930A}" type="presParOf" srcId="{7D42D491-A513-436B-8A65-12B15E0CD608}" destId="{EABD706E-9DC1-4D8C-8FC1-D223977A9E39}" srcOrd="0" destOrd="0" presId="urn:microsoft.com/office/officeart/2005/8/layout/process5"/>
    <dgm:cxn modelId="{C0555FC0-E6CE-423D-9542-3A7A90B58745}" type="presParOf" srcId="{FBD01961-9D2D-448C-A9E6-F62C6BEFAC6F}" destId="{4F02008F-0E8E-4AAD-80EB-527C72486A99}" srcOrd="4" destOrd="0" presId="urn:microsoft.com/office/officeart/2005/8/layout/process5"/>
    <dgm:cxn modelId="{5F4DCDC0-889F-4557-B85A-91EC3729A570}" type="presParOf" srcId="{FBD01961-9D2D-448C-A9E6-F62C6BEFAC6F}" destId="{59983F29-7FD1-40A3-88C4-C5D1F366D242}" srcOrd="5" destOrd="0" presId="urn:microsoft.com/office/officeart/2005/8/layout/process5"/>
    <dgm:cxn modelId="{B766F6FB-D1BB-4218-8174-AA53D782DB35}" type="presParOf" srcId="{59983F29-7FD1-40A3-88C4-C5D1F366D242}" destId="{6B20A65A-F95A-4BA2-901C-550B943D1D77}" srcOrd="0" destOrd="0" presId="urn:microsoft.com/office/officeart/2005/8/layout/process5"/>
    <dgm:cxn modelId="{CC4C2EB8-2DF1-4564-BD76-D5FE91F28BD1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796FD-5AA7-4E2C-882F-565734601B57}" type="presOf" srcId="{3B310805-0075-44DA-A2AA-E5267B7AE920}" destId="{FBD01961-9D2D-448C-A9E6-F62C6BEFAC6F}" srcOrd="0" destOrd="0" presId="urn:microsoft.com/office/officeart/2005/8/layout/process5"/>
    <dgm:cxn modelId="{486D6EE1-B1B4-4B89-A673-0B9E6313C6F6}" type="presOf" srcId="{D3653EF8-3F1C-4E37-8128-19382A14853F}" destId="{4F02008F-0E8E-4AAD-80EB-527C72486A9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1FFD52B2-3FBD-4CEB-B4BA-6293D9549C2C}" type="presOf" srcId="{D4F1431D-0AA5-4170-B3F5-88AEB0A63709}" destId="{4D5D31FE-1F50-4388-9B5D-BC365A061B40}" srcOrd="0" destOrd="0" presId="urn:microsoft.com/office/officeart/2005/8/layout/process5"/>
    <dgm:cxn modelId="{AD86E1B2-60FE-4B1C-88FA-1EECD4108F81}" type="presOf" srcId="{527F9EC4-1E3C-4DB9-B008-2570A7D728C7}" destId="{EABD706E-9DC1-4D8C-8FC1-D223977A9E39}" srcOrd="1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811723C2-83B2-4FD0-ACFB-339B416F2B4A}" type="presOf" srcId="{63FA13A2-04A9-4D62-80EC-19321C9BFC8B}" destId="{E6C8B5B2-108F-4A33-AFBA-BDF6FEC34E14}" srcOrd="0" destOrd="1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444CD9E-D282-4063-BC88-D2035CFEDC10}" type="presOf" srcId="{490ACCC6-0D98-4660-A963-97DCE901653A}" destId="{59983F29-7FD1-40A3-88C4-C5D1F366D242}" srcOrd="0" destOrd="0" presId="urn:microsoft.com/office/officeart/2005/8/layout/process5"/>
    <dgm:cxn modelId="{3F7EA7A8-7252-44C1-A9C7-B8766B02DA24}" type="presOf" srcId="{68DE896D-0090-497C-934F-A96FBAF65BA7}" destId="{9E7E17DD-CDFC-47AF-813D-F70F83F371A9}" srcOrd="0" destOrd="0" presId="urn:microsoft.com/office/officeart/2005/8/layout/process5"/>
    <dgm:cxn modelId="{390CD22A-3B44-4EA3-B05D-EBF7D7CE6C56}" type="presOf" srcId="{765685BD-41EB-4F25-9D42-DB3E0B04820D}" destId="{3E539FA4-E974-4D60-A7BE-B2754807A911}" srcOrd="0" destOrd="0" presId="urn:microsoft.com/office/officeart/2005/8/layout/process5"/>
    <dgm:cxn modelId="{34001A59-F568-4CFB-A97B-98318C960214}" type="presOf" srcId="{A49A4ED2-5194-443B-B576-DBA03BE689B3}" destId="{E6C8B5B2-108F-4A33-AFBA-BDF6FEC34E14}" srcOrd="0" destOrd="2" presId="urn:microsoft.com/office/officeart/2005/8/layout/process5"/>
    <dgm:cxn modelId="{EBA36E6F-A1BE-495C-866B-861FE5DBB1DD}" type="presOf" srcId="{527F9EC4-1E3C-4DB9-B008-2570A7D728C7}" destId="{7D42D491-A513-436B-8A65-12B15E0CD608}" srcOrd="0" destOrd="0" presId="urn:microsoft.com/office/officeart/2005/8/layout/process5"/>
    <dgm:cxn modelId="{09173BEE-D809-45F6-9C8C-8665BE9EBD9E}" type="presOf" srcId="{490ACCC6-0D98-4660-A963-97DCE901653A}" destId="{6B20A65A-F95A-4BA2-901C-550B943D1D77}" srcOrd="1" destOrd="0" presId="urn:microsoft.com/office/officeart/2005/8/layout/process5"/>
    <dgm:cxn modelId="{72D188B7-35FA-42BF-B6F8-E72079A60830}" type="presOf" srcId="{9F89477B-4F20-4697-8571-C4B0334889E5}" destId="{E6C8B5B2-108F-4A33-AFBA-BDF6FEC34E14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B5CD425C-10F7-4B54-AA1C-C029512DFE12}" type="presOf" srcId="{D4F1431D-0AA5-4170-B3F5-88AEB0A63709}" destId="{C66C528B-55C2-4950-8CD5-C212992D2F9B}" srcOrd="1" destOrd="0" presId="urn:microsoft.com/office/officeart/2005/8/layout/process5"/>
    <dgm:cxn modelId="{B2407F55-8CC9-482F-8BD6-C3BE8319F55D}" type="presParOf" srcId="{FBD01961-9D2D-448C-A9E6-F62C6BEFAC6F}" destId="{3E539FA4-E974-4D60-A7BE-B2754807A911}" srcOrd="0" destOrd="0" presId="urn:microsoft.com/office/officeart/2005/8/layout/process5"/>
    <dgm:cxn modelId="{09E56BBC-B4D6-4395-892D-1FD7F870FC7E}" type="presParOf" srcId="{FBD01961-9D2D-448C-A9E6-F62C6BEFAC6F}" destId="{4D5D31FE-1F50-4388-9B5D-BC365A061B40}" srcOrd="1" destOrd="0" presId="urn:microsoft.com/office/officeart/2005/8/layout/process5"/>
    <dgm:cxn modelId="{82820BBD-E394-474D-B6F6-B63DAD0CEB39}" type="presParOf" srcId="{4D5D31FE-1F50-4388-9B5D-BC365A061B40}" destId="{C66C528B-55C2-4950-8CD5-C212992D2F9B}" srcOrd="0" destOrd="0" presId="urn:microsoft.com/office/officeart/2005/8/layout/process5"/>
    <dgm:cxn modelId="{AC0647BA-9D20-4A42-B070-095D54CDBB48}" type="presParOf" srcId="{FBD01961-9D2D-448C-A9E6-F62C6BEFAC6F}" destId="{9E7E17DD-CDFC-47AF-813D-F70F83F371A9}" srcOrd="2" destOrd="0" presId="urn:microsoft.com/office/officeart/2005/8/layout/process5"/>
    <dgm:cxn modelId="{B60FF290-F6BB-4762-919D-F9E377D9A466}" type="presParOf" srcId="{FBD01961-9D2D-448C-A9E6-F62C6BEFAC6F}" destId="{7D42D491-A513-436B-8A65-12B15E0CD608}" srcOrd="3" destOrd="0" presId="urn:microsoft.com/office/officeart/2005/8/layout/process5"/>
    <dgm:cxn modelId="{AF4F8153-8580-4A94-9CBD-7E308921454F}" type="presParOf" srcId="{7D42D491-A513-436B-8A65-12B15E0CD608}" destId="{EABD706E-9DC1-4D8C-8FC1-D223977A9E39}" srcOrd="0" destOrd="0" presId="urn:microsoft.com/office/officeart/2005/8/layout/process5"/>
    <dgm:cxn modelId="{F5873DD8-C2BD-4A42-BFDB-10E7A66AE1B7}" type="presParOf" srcId="{FBD01961-9D2D-448C-A9E6-F62C6BEFAC6F}" destId="{4F02008F-0E8E-4AAD-80EB-527C72486A99}" srcOrd="4" destOrd="0" presId="urn:microsoft.com/office/officeart/2005/8/layout/process5"/>
    <dgm:cxn modelId="{528122F6-503E-4FED-849C-73EDB632001F}" type="presParOf" srcId="{FBD01961-9D2D-448C-A9E6-F62C6BEFAC6F}" destId="{59983F29-7FD1-40A3-88C4-C5D1F366D242}" srcOrd="5" destOrd="0" presId="urn:microsoft.com/office/officeart/2005/8/layout/process5"/>
    <dgm:cxn modelId="{2CF86908-9FDB-4AA3-BFE9-38050D1565FF}" type="presParOf" srcId="{59983F29-7FD1-40A3-88C4-C5D1F366D242}" destId="{6B20A65A-F95A-4BA2-901C-550B943D1D77}" srcOrd="0" destOrd="0" presId="urn:microsoft.com/office/officeart/2005/8/layout/process5"/>
    <dgm:cxn modelId="{687A19F0-0A62-4BE6-9413-D9EA71B37618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DAE57-0238-4C97-A3C8-93E414EC13D2}" type="presOf" srcId="{0EBF747B-3759-405E-88DA-3CF1B61A11F5}" destId="{00C78599-B36A-4CFF-9A18-84E26E9172BF}" srcOrd="0" destOrd="0" presId="urn:microsoft.com/office/officeart/2005/8/layout/process5"/>
    <dgm:cxn modelId="{33A02313-879D-4F65-9A88-5989CC29DADC}" type="presOf" srcId="{24BF216E-34DB-4E4E-ADF1-315D08CDFFC6}" destId="{92DB4AE3-06EF-4F38-818D-BF5BB5062B4A}" srcOrd="1" destOrd="0" presId="urn:microsoft.com/office/officeart/2005/8/layout/process5"/>
    <dgm:cxn modelId="{3DEABE0D-F5BF-478F-9553-B940A4CACEC3}" type="presOf" srcId="{91C19650-91B9-41C0-85F5-98FA0131D190}" destId="{FAA130D8-8DB5-4556-8E36-15601372A056}" srcOrd="0" destOrd="0" presId="urn:microsoft.com/office/officeart/2005/8/layout/process5"/>
    <dgm:cxn modelId="{692F5DF5-AC4C-4A1C-AF00-989CA42814DB}" type="presOf" srcId="{D21B8E74-9542-4BE7-9FDC-0262A7EE8B09}" destId="{043EBECB-B364-46B1-B1DD-2912D716FD22}" srcOrd="0" destOrd="0" presId="urn:microsoft.com/office/officeart/2005/8/layout/process5"/>
    <dgm:cxn modelId="{F2811180-CD6A-47F8-993F-07AB904346B7}" type="presOf" srcId="{AB7CDCE0-EAA6-4DF8-B42A-5AD0204C10F3}" destId="{164944E3-9D9D-402D-A7EA-96780A2F3982}" srcOrd="0" destOrd="0" presId="urn:microsoft.com/office/officeart/2005/8/layout/process5"/>
    <dgm:cxn modelId="{C246F062-67C8-4B7D-B775-4B09FDF968FD}" type="presOf" srcId="{3759EAD7-8E4B-4EEA-9D98-2A7F7BDC1F0A}" destId="{5B35C0A8-B1C9-4454-A36A-254382833C2A}" srcOrd="0" destOrd="0" presId="urn:microsoft.com/office/officeart/2005/8/layout/process5"/>
    <dgm:cxn modelId="{9D7F9501-5AA5-494B-AE9B-DBAE356E24E1}" type="presOf" srcId="{AB7CDCE0-EAA6-4DF8-B42A-5AD0204C10F3}" destId="{D286C549-57FD-4F19-A4D8-C99E784F69E6}" srcOrd="1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B1CCD3DD-D337-4C83-9DC7-F8B14F54FB24}" type="presOf" srcId="{F5B6A5B7-F5D0-41D4-9D1F-D010D5039DA0}" destId="{2BC77443-F724-4513-BAEE-B43EA652562A}" srcOrd="0" destOrd="0" presId="urn:microsoft.com/office/officeart/2005/8/layout/process5"/>
    <dgm:cxn modelId="{958C345C-AC17-416C-93D0-0DB256E6B499}" type="presOf" srcId="{88F9382A-9075-44F5-9134-B9566EF67289}" destId="{486AA790-B275-4A5E-8361-ECA06BAF3EA7}" srcOrd="0" destOrd="0" presId="urn:microsoft.com/office/officeart/2005/8/layout/process5"/>
    <dgm:cxn modelId="{6ACA7484-21F7-43DE-A380-EB581C8263AF}" type="presOf" srcId="{D21B8E74-9542-4BE7-9FDC-0262A7EE8B09}" destId="{4BB5130B-D17B-4331-88DB-81EB672755B6}" srcOrd="1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68D347B0-EB92-43CC-A5E0-0F1192F1AA6A}" type="presOf" srcId="{3480B089-90F5-40BB-B49E-FD43B0E33DCE}" destId="{80D03072-5BA4-4BB5-A936-FA586E78D323}" srcOrd="0" destOrd="0" presId="urn:microsoft.com/office/officeart/2005/8/layout/process5"/>
    <dgm:cxn modelId="{010C35D8-9839-41CF-8316-E9F72E021B85}" type="presOf" srcId="{CA8E0B96-E5EF-414B-9AAE-C044F9E02538}" destId="{FA39D50C-3F54-4F8D-ADAA-679B6BCFFA8F}" srcOrd="0" destOrd="0" presId="urn:microsoft.com/office/officeart/2005/8/layout/process5"/>
    <dgm:cxn modelId="{F966317B-0E37-427F-8199-D88CE9B3E06C}" type="presOf" srcId="{CA8E0B96-E5EF-414B-9AAE-C044F9E02538}" destId="{51CD6FBD-54F3-432E-A2AD-E1C8DD6263FF}" srcOrd="1" destOrd="0" presId="urn:microsoft.com/office/officeart/2005/8/layout/process5"/>
    <dgm:cxn modelId="{A22D9E12-DA4C-4821-8069-861147503EDF}" type="presOf" srcId="{24BF216E-34DB-4E4E-ADF1-315D08CDFFC6}" destId="{284F32BC-1668-4A5F-99D0-D21C897C2E82}" srcOrd="0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523FC021-2581-4AF1-B727-D73FC7B48AB4}" type="presParOf" srcId="{80D03072-5BA4-4BB5-A936-FA586E78D323}" destId="{FAA130D8-8DB5-4556-8E36-15601372A056}" srcOrd="0" destOrd="0" presId="urn:microsoft.com/office/officeart/2005/8/layout/process5"/>
    <dgm:cxn modelId="{47E8140C-8EDE-4438-A185-E4D95FC97126}" type="presParOf" srcId="{80D03072-5BA4-4BB5-A936-FA586E78D323}" destId="{284F32BC-1668-4A5F-99D0-D21C897C2E82}" srcOrd="1" destOrd="0" presId="urn:microsoft.com/office/officeart/2005/8/layout/process5"/>
    <dgm:cxn modelId="{F99330FC-7357-457B-BEFF-797A1D54B74D}" type="presParOf" srcId="{284F32BC-1668-4A5F-99D0-D21C897C2E82}" destId="{92DB4AE3-06EF-4F38-818D-BF5BB5062B4A}" srcOrd="0" destOrd="0" presId="urn:microsoft.com/office/officeart/2005/8/layout/process5"/>
    <dgm:cxn modelId="{273C5539-3BA2-4EB3-A9FF-BDD4444346D2}" type="presParOf" srcId="{80D03072-5BA4-4BB5-A936-FA586E78D323}" destId="{00C78599-B36A-4CFF-9A18-84E26E9172BF}" srcOrd="2" destOrd="0" presId="urn:microsoft.com/office/officeart/2005/8/layout/process5"/>
    <dgm:cxn modelId="{3A65B8D9-8343-49F0-8DE9-D4FA57D55A79}" type="presParOf" srcId="{80D03072-5BA4-4BB5-A936-FA586E78D323}" destId="{164944E3-9D9D-402D-A7EA-96780A2F3982}" srcOrd="3" destOrd="0" presId="urn:microsoft.com/office/officeart/2005/8/layout/process5"/>
    <dgm:cxn modelId="{392291EB-AB53-44D2-B6BE-D278A5620544}" type="presParOf" srcId="{164944E3-9D9D-402D-A7EA-96780A2F3982}" destId="{D286C549-57FD-4F19-A4D8-C99E784F69E6}" srcOrd="0" destOrd="0" presId="urn:microsoft.com/office/officeart/2005/8/layout/process5"/>
    <dgm:cxn modelId="{C1E66EB6-F06B-413E-BEFF-70EFFE2C177A}" type="presParOf" srcId="{80D03072-5BA4-4BB5-A936-FA586E78D323}" destId="{486AA790-B275-4A5E-8361-ECA06BAF3EA7}" srcOrd="4" destOrd="0" presId="urn:microsoft.com/office/officeart/2005/8/layout/process5"/>
    <dgm:cxn modelId="{F9FAAA34-F56C-454F-911D-5B9B2BC6A81B}" type="presParOf" srcId="{80D03072-5BA4-4BB5-A936-FA586E78D323}" destId="{FA39D50C-3F54-4F8D-ADAA-679B6BCFFA8F}" srcOrd="5" destOrd="0" presId="urn:microsoft.com/office/officeart/2005/8/layout/process5"/>
    <dgm:cxn modelId="{421F9F02-DCFE-4B76-995E-5CF35730F1DD}" type="presParOf" srcId="{FA39D50C-3F54-4F8D-ADAA-679B6BCFFA8F}" destId="{51CD6FBD-54F3-432E-A2AD-E1C8DD6263FF}" srcOrd="0" destOrd="0" presId="urn:microsoft.com/office/officeart/2005/8/layout/process5"/>
    <dgm:cxn modelId="{2593613A-507E-44C4-A0A8-D6773346F02A}" type="presParOf" srcId="{80D03072-5BA4-4BB5-A936-FA586E78D323}" destId="{5B35C0A8-B1C9-4454-A36A-254382833C2A}" srcOrd="6" destOrd="0" presId="urn:microsoft.com/office/officeart/2005/8/layout/process5"/>
    <dgm:cxn modelId="{F80166DE-0BAA-4C1A-AFB3-D5539E33D51C}" type="presParOf" srcId="{80D03072-5BA4-4BB5-A936-FA586E78D323}" destId="{043EBECB-B364-46B1-B1DD-2912D716FD22}" srcOrd="7" destOrd="0" presId="urn:microsoft.com/office/officeart/2005/8/layout/process5"/>
    <dgm:cxn modelId="{992853BC-ECEE-4B7E-9D66-17882CFD0A11}" type="presParOf" srcId="{043EBECB-B364-46B1-B1DD-2912D716FD22}" destId="{4BB5130B-D17B-4331-88DB-81EB672755B6}" srcOrd="0" destOrd="0" presId="urn:microsoft.com/office/officeart/2005/8/layout/process5"/>
    <dgm:cxn modelId="{487711AC-E8E5-45B9-AC5C-52235DD45FF2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Image Acquisition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882C1-BF3C-44FE-BB7F-B988A4CCE9E4}" type="presOf" srcId="{D21B8E74-9542-4BE7-9FDC-0262A7EE8B09}" destId="{4BB5130B-D17B-4331-88DB-81EB672755B6}" srcOrd="1" destOrd="0" presId="urn:microsoft.com/office/officeart/2005/8/layout/process5"/>
    <dgm:cxn modelId="{D8906AEA-754C-4974-80E2-45E7E6CD1E0F}" type="presOf" srcId="{91C19650-91B9-41C0-85F5-98FA0131D190}" destId="{FAA130D8-8DB5-4556-8E36-15601372A056}" srcOrd="0" destOrd="0" presId="urn:microsoft.com/office/officeart/2005/8/layout/process5"/>
    <dgm:cxn modelId="{F9FDDF3F-6633-4C7D-8535-AECB451F051F}" type="presOf" srcId="{3759EAD7-8E4B-4EEA-9D98-2A7F7BDC1F0A}" destId="{5B35C0A8-B1C9-4454-A36A-254382833C2A}" srcOrd="0" destOrd="0" presId="urn:microsoft.com/office/officeart/2005/8/layout/process5"/>
    <dgm:cxn modelId="{441C7121-7FA9-4F04-96BA-15FD31BE0956}" type="presOf" srcId="{CA8E0B96-E5EF-414B-9AAE-C044F9E02538}" destId="{FA39D50C-3F54-4F8D-ADAA-679B6BCFFA8F}" srcOrd="0" destOrd="0" presId="urn:microsoft.com/office/officeart/2005/8/layout/process5"/>
    <dgm:cxn modelId="{971559DE-648D-4706-B7B5-25C21B1D9AD8}" type="presOf" srcId="{24BF216E-34DB-4E4E-ADF1-315D08CDFFC6}" destId="{92DB4AE3-06EF-4F38-818D-BF5BB5062B4A}" srcOrd="1" destOrd="0" presId="urn:microsoft.com/office/officeart/2005/8/layout/process5"/>
    <dgm:cxn modelId="{512DAA13-6C77-494F-AC7C-C0D636380C1C}" type="presOf" srcId="{CA8E0B96-E5EF-414B-9AAE-C044F9E02538}" destId="{51CD6FBD-54F3-432E-A2AD-E1C8DD6263FF}" srcOrd="1" destOrd="0" presId="urn:microsoft.com/office/officeart/2005/8/layout/process5"/>
    <dgm:cxn modelId="{C456252E-DC8D-4EA2-9649-D51BE0A26C67}" type="presOf" srcId="{0EBF747B-3759-405E-88DA-3CF1B61A11F5}" destId="{00C78599-B36A-4CFF-9A18-84E26E9172BF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55C1CD40-7B6D-4665-A25B-FACEAD1BDDD3}" type="presOf" srcId="{AB7CDCE0-EAA6-4DF8-B42A-5AD0204C10F3}" destId="{D286C549-57FD-4F19-A4D8-C99E784F69E6}" srcOrd="1" destOrd="0" presId="urn:microsoft.com/office/officeart/2005/8/layout/process5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ACF4971C-4459-4802-9348-048A4B4DBF61}" type="presOf" srcId="{3480B089-90F5-40BB-B49E-FD43B0E33DCE}" destId="{80D03072-5BA4-4BB5-A936-FA586E78D323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51EC3D97-D5BF-4EB3-9DF5-7713442A277D}" type="presOf" srcId="{24BF216E-34DB-4E4E-ADF1-315D08CDFFC6}" destId="{284F32BC-1668-4A5F-99D0-D21C897C2E82}" srcOrd="0" destOrd="0" presId="urn:microsoft.com/office/officeart/2005/8/layout/process5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063601BA-7776-4294-996D-27A880DE94D4}" type="presOf" srcId="{AB7CDCE0-EAA6-4DF8-B42A-5AD0204C10F3}" destId="{164944E3-9D9D-402D-A7EA-96780A2F3982}" srcOrd="0" destOrd="0" presId="urn:microsoft.com/office/officeart/2005/8/layout/process5"/>
    <dgm:cxn modelId="{2229C141-7F36-447E-BBA1-3CBC1D2693FE}" type="presOf" srcId="{88F9382A-9075-44F5-9134-B9566EF67289}" destId="{486AA790-B275-4A5E-8361-ECA06BAF3EA7}" srcOrd="0" destOrd="0" presId="urn:microsoft.com/office/officeart/2005/8/layout/process5"/>
    <dgm:cxn modelId="{0047DCA9-E3E0-4886-A875-CDE3A5797593}" type="presOf" srcId="{D21B8E74-9542-4BE7-9FDC-0262A7EE8B09}" destId="{043EBECB-B364-46B1-B1DD-2912D716FD22}" srcOrd="0" destOrd="0" presId="urn:microsoft.com/office/officeart/2005/8/layout/process5"/>
    <dgm:cxn modelId="{1F2097CD-C4A6-4A5E-8028-A826DE9C9982}" type="presOf" srcId="{F5B6A5B7-F5D0-41D4-9D1F-D010D5039DA0}" destId="{2BC77443-F724-4513-BAEE-B43EA652562A}" srcOrd="0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7D263DD1-7D2D-4D95-B374-4A30F9E46C2A}" type="presParOf" srcId="{80D03072-5BA4-4BB5-A936-FA586E78D323}" destId="{FAA130D8-8DB5-4556-8E36-15601372A056}" srcOrd="0" destOrd="0" presId="urn:microsoft.com/office/officeart/2005/8/layout/process5"/>
    <dgm:cxn modelId="{FE5EBB84-59EC-4383-8B8A-38B50D2E319C}" type="presParOf" srcId="{80D03072-5BA4-4BB5-A936-FA586E78D323}" destId="{284F32BC-1668-4A5F-99D0-D21C897C2E82}" srcOrd="1" destOrd="0" presId="urn:microsoft.com/office/officeart/2005/8/layout/process5"/>
    <dgm:cxn modelId="{B07DD6C3-344E-4493-B5B8-20694250071A}" type="presParOf" srcId="{284F32BC-1668-4A5F-99D0-D21C897C2E82}" destId="{92DB4AE3-06EF-4F38-818D-BF5BB5062B4A}" srcOrd="0" destOrd="0" presId="urn:microsoft.com/office/officeart/2005/8/layout/process5"/>
    <dgm:cxn modelId="{08E2E2D0-8F2D-4210-93A1-92136A738FA0}" type="presParOf" srcId="{80D03072-5BA4-4BB5-A936-FA586E78D323}" destId="{00C78599-B36A-4CFF-9A18-84E26E9172BF}" srcOrd="2" destOrd="0" presId="urn:microsoft.com/office/officeart/2005/8/layout/process5"/>
    <dgm:cxn modelId="{D890BA16-5730-42E6-8886-DB6EF717F21D}" type="presParOf" srcId="{80D03072-5BA4-4BB5-A936-FA586E78D323}" destId="{164944E3-9D9D-402D-A7EA-96780A2F3982}" srcOrd="3" destOrd="0" presId="urn:microsoft.com/office/officeart/2005/8/layout/process5"/>
    <dgm:cxn modelId="{E861E095-C4A7-4C94-B157-F1A3E4D9F7BE}" type="presParOf" srcId="{164944E3-9D9D-402D-A7EA-96780A2F3982}" destId="{D286C549-57FD-4F19-A4D8-C99E784F69E6}" srcOrd="0" destOrd="0" presId="urn:microsoft.com/office/officeart/2005/8/layout/process5"/>
    <dgm:cxn modelId="{0CF2FC58-0654-466B-84FC-78FDFE6FE6A6}" type="presParOf" srcId="{80D03072-5BA4-4BB5-A936-FA586E78D323}" destId="{486AA790-B275-4A5E-8361-ECA06BAF3EA7}" srcOrd="4" destOrd="0" presId="urn:microsoft.com/office/officeart/2005/8/layout/process5"/>
    <dgm:cxn modelId="{8CB4AD15-B8D8-482E-9C10-0DE30363E58A}" type="presParOf" srcId="{80D03072-5BA4-4BB5-A936-FA586E78D323}" destId="{FA39D50C-3F54-4F8D-ADAA-679B6BCFFA8F}" srcOrd="5" destOrd="0" presId="urn:microsoft.com/office/officeart/2005/8/layout/process5"/>
    <dgm:cxn modelId="{37CB1136-0726-4E1F-A52C-F4A74E76BC2D}" type="presParOf" srcId="{FA39D50C-3F54-4F8D-ADAA-679B6BCFFA8F}" destId="{51CD6FBD-54F3-432E-A2AD-E1C8DD6263FF}" srcOrd="0" destOrd="0" presId="urn:microsoft.com/office/officeart/2005/8/layout/process5"/>
    <dgm:cxn modelId="{6BBEB620-1600-4DAD-8108-ECEA4214D1FD}" type="presParOf" srcId="{80D03072-5BA4-4BB5-A936-FA586E78D323}" destId="{5B35C0A8-B1C9-4454-A36A-254382833C2A}" srcOrd="6" destOrd="0" presId="urn:microsoft.com/office/officeart/2005/8/layout/process5"/>
    <dgm:cxn modelId="{6185D995-BE50-4DD6-B8E5-860B056816F7}" type="presParOf" srcId="{80D03072-5BA4-4BB5-A936-FA586E78D323}" destId="{043EBECB-B364-46B1-B1DD-2912D716FD22}" srcOrd="7" destOrd="0" presId="urn:microsoft.com/office/officeart/2005/8/layout/process5"/>
    <dgm:cxn modelId="{98657555-4E40-40FA-A812-E8D624F8E554}" type="presParOf" srcId="{043EBECB-B364-46B1-B1DD-2912D716FD22}" destId="{4BB5130B-D17B-4331-88DB-81EB672755B6}" srcOrd="0" destOrd="0" presId="urn:microsoft.com/office/officeart/2005/8/layout/process5"/>
    <dgm:cxn modelId="{BABFA608-3F84-4438-A333-9641BF82690A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>
        <a:noFill/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Image Acquisition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Projection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  <a:endParaRPr lang="en-US" dirty="0"/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Candidate Selection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err="1" smtClean="0"/>
            <a:t>Kalman</a:t>
          </a:r>
          <a:r>
            <a:rPr lang="en-US" dirty="0" smtClean="0"/>
            <a:t> Filter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0D03072-5BA4-4BB5-A936-FA586E78D323}" type="pres">
      <dgm:prSet presAssocID="{3480B089-90F5-40BB-B49E-FD43B0E33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130D8-8DB5-4556-8E36-15601372A056}" type="pres">
      <dgm:prSet presAssocID="{91C19650-91B9-41C0-85F5-98FA0131D1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32BC-1668-4A5F-99D0-D21C897C2E82}" type="pres">
      <dgm:prSet presAssocID="{24BF216E-34DB-4E4E-ADF1-315D08CDFF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DB4AE3-06EF-4F38-818D-BF5BB5062B4A}" type="pres">
      <dgm:prSet presAssocID="{24BF216E-34DB-4E4E-ADF1-315D08CDFF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C78599-B36A-4CFF-9A18-84E26E9172BF}" type="pres">
      <dgm:prSet presAssocID="{0EBF747B-3759-405E-88DA-3CF1B61A1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4E3-9D9D-402D-A7EA-96780A2F3982}" type="pres">
      <dgm:prSet presAssocID="{AB7CDCE0-EAA6-4DF8-B42A-5AD0204C10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86C549-57FD-4F19-A4D8-C99E784F69E6}" type="pres">
      <dgm:prSet presAssocID="{AB7CDCE0-EAA6-4DF8-B42A-5AD0204C10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86AA790-B275-4A5E-8361-ECA06BAF3EA7}" type="pres">
      <dgm:prSet presAssocID="{88F9382A-9075-44F5-9134-B9566EF672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D50C-3F54-4F8D-ADAA-679B6BCFFA8F}" type="pres">
      <dgm:prSet presAssocID="{CA8E0B96-E5EF-414B-9AAE-C044F9E0253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CD6FBD-54F3-432E-A2AD-E1C8DD6263FF}" type="pres">
      <dgm:prSet presAssocID="{CA8E0B96-E5EF-414B-9AAE-C044F9E025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35C0A8-B1C9-4454-A36A-254382833C2A}" type="pres">
      <dgm:prSet presAssocID="{3759EAD7-8E4B-4EEA-9D98-2A7F7BDC1F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EBECB-B364-46B1-B1DD-2912D716FD22}" type="pres">
      <dgm:prSet presAssocID="{D21B8E74-9542-4BE7-9FDC-0262A7EE8B0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5130B-D17B-4331-88DB-81EB672755B6}" type="pres">
      <dgm:prSet presAssocID="{D21B8E74-9542-4BE7-9FDC-0262A7EE8B0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C77443-F724-4513-BAEE-B43EA652562A}" type="pres">
      <dgm:prSet presAssocID="{F5B6A5B7-F5D0-41D4-9D1F-D010D5039D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5F78C-86EE-491A-8A93-6515E192F876}" type="presOf" srcId="{24BF216E-34DB-4E4E-ADF1-315D08CDFFC6}" destId="{92DB4AE3-06EF-4F38-818D-BF5BB5062B4A}" srcOrd="1" destOrd="0" presId="urn:microsoft.com/office/officeart/2005/8/layout/process5"/>
    <dgm:cxn modelId="{33DCF28F-31CD-4C27-A0C4-D322A1E86551}" type="presOf" srcId="{CA8E0B96-E5EF-414B-9AAE-C044F9E02538}" destId="{FA39D50C-3F54-4F8D-ADAA-679B6BCFFA8F}" srcOrd="0" destOrd="0" presId="urn:microsoft.com/office/officeart/2005/8/layout/process5"/>
    <dgm:cxn modelId="{ABFCAE5D-F9DB-43AA-8AC7-3ADD0B3AA84E}" type="presOf" srcId="{3480B089-90F5-40BB-B49E-FD43B0E33DCE}" destId="{80D03072-5BA4-4BB5-A936-FA586E78D323}" srcOrd="0" destOrd="0" presId="urn:microsoft.com/office/officeart/2005/8/layout/process5"/>
    <dgm:cxn modelId="{4DEB52C7-AE40-4518-8DE1-CC52E8469F5D}" type="presOf" srcId="{D21B8E74-9542-4BE7-9FDC-0262A7EE8B09}" destId="{043EBECB-B364-46B1-B1DD-2912D716FD22}" srcOrd="0" destOrd="0" presId="urn:microsoft.com/office/officeart/2005/8/layout/process5"/>
    <dgm:cxn modelId="{0B1336B7-7180-4DBB-8E3C-8DEBA8C21406}" type="presOf" srcId="{CA8E0B96-E5EF-414B-9AAE-C044F9E02538}" destId="{51CD6FBD-54F3-432E-A2AD-E1C8DD6263FF}" srcOrd="1" destOrd="0" presId="urn:microsoft.com/office/officeart/2005/8/layout/process5"/>
    <dgm:cxn modelId="{61C091ED-9910-4357-98EE-B92918581B4F}" type="presOf" srcId="{F5B6A5B7-F5D0-41D4-9D1F-D010D5039DA0}" destId="{2BC77443-F724-4513-BAEE-B43EA652562A}" srcOrd="0" destOrd="0" presId="urn:microsoft.com/office/officeart/2005/8/layout/process5"/>
    <dgm:cxn modelId="{241D5001-0EC0-43FE-9AFF-804723C8080A}" type="presOf" srcId="{0EBF747B-3759-405E-88DA-3CF1B61A11F5}" destId="{00C78599-B36A-4CFF-9A18-84E26E9172BF}" srcOrd="0" destOrd="0" presId="urn:microsoft.com/office/officeart/2005/8/layout/process5"/>
    <dgm:cxn modelId="{69FAE07E-C6AA-4FB2-95C5-EF0EE3BA7940}" type="presOf" srcId="{3759EAD7-8E4B-4EEA-9D98-2A7F7BDC1F0A}" destId="{5B35C0A8-B1C9-4454-A36A-254382833C2A}" srcOrd="0" destOrd="0" presId="urn:microsoft.com/office/officeart/2005/8/layout/process5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5D6A111B-30D9-457E-B1B1-36CF3F59D171}" type="presOf" srcId="{AB7CDCE0-EAA6-4DF8-B42A-5AD0204C10F3}" destId="{D286C549-57FD-4F19-A4D8-C99E784F69E6}" srcOrd="1" destOrd="0" presId="urn:microsoft.com/office/officeart/2005/8/layout/process5"/>
    <dgm:cxn modelId="{FC7B5D71-C3B6-4A1F-AF73-AEB14F20E26F}" type="presOf" srcId="{91C19650-91B9-41C0-85F5-98FA0131D190}" destId="{FAA130D8-8DB5-4556-8E36-15601372A056}" srcOrd="0" destOrd="0" presId="urn:microsoft.com/office/officeart/2005/8/layout/process5"/>
    <dgm:cxn modelId="{6E05B13D-52CD-4DE3-9BB2-F0C2E55AB617}" type="presOf" srcId="{AB7CDCE0-EAA6-4DF8-B42A-5AD0204C10F3}" destId="{164944E3-9D9D-402D-A7EA-96780A2F3982}" srcOrd="0" destOrd="0" presId="urn:microsoft.com/office/officeart/2005/8/layout/process5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29679F4E-2B9D-4452-8CE9-19D2413C81D6}" type="presOf" srcId="{24BF216E-34DB-4E4E-ADF1-315D08CDFFC6}" destId="{284F32BC-1668-4A5F-99D0-D21C897C2E82}" srcOrd="0" destOrd="0" presId="urn:microsoft.com/office/officeart/2005/8/layout/process5"/>
    <dgm:cxn modelId="{F72671D8-1B8B-47E3-8280-DF7B5B964CE7}" type="presOf" srcId="{88F9382A-9075-44F5-9134-B9566EF67289}" destId="{486AA790-B275-4A5E-8361-ECA06BAF3EA7}" srcOrd="0" destOrd="0" presId="urn:microsoft.com/office/officeart/2005/8/layout/process5"/>
    <dgm:cxn modelId="{C4B87DD4-7CF1-493B-B580-FF3D118CEF41}" type="presOf" srcId="{D21B8E74-9542-4BE7-9FDC-0262A7EE8B09}" destId="{4BB5130B-D17B-4331-88DB-81EB672755B6}" srcOrd="1" destOrd="0" presId="urn:microsoft.com/office/officeart/2005/8/layout/process5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A7945FD5-0DAE-4495-B051-F3FFA3947C76}" type="presParOf" srcId="{80D03072-5BA4-4BB5-A936-FA586E78D323}" destId="{FAA130D8-8DB5-4556-8E36-15601372A056}" srcOrd="0" destOrd="0" presId="urn:microsoft.com/office/officeart/2005/8/layout/process5"/>
    <dgm:cxn modelId="{24011838-1DB3-44EC-AE05-3F001640F511}" type="presParOf" srcId="{80D03072-5BA4-4BB5-A936-FA586E78D323}" destId="{284F32BC-1668-4A5F-99D0-D21C897C2E82}" srcOrd="1" destOrd="0" presId="urn:microsoft.com/office/officeart/2005/8/layout/process5"/>
    <dgm:cxn modelId="{4BCB5230-4CA5-4E11-983D-7A0CB6150B2D}" type="presParOf" srcId="{284F32BC-1668-4A5F-99D0-D21C897C2E82}" destId="{92DB4AE3-06EF-4F38-818D-BF5BB5062B4A}" srcOrd="0" destOrd="0" presId="urn:microsoft.com/office/officeart/2005/8/layout/process5"/>
    <dgm:cxn modelId="{1BA71430-8BBA-46A8-B96F-F789686D6763}" type="presParOf" srcId="{80D03072-5BA4-4BB5-A936-FA586E78D323}" destId="{00C78599-B36A-4CFF-9A18-84E26E9172BF}" srcOrd="2" destOrd="0" presId="urn:microsoft.com/office/officeart/2005/8/layout/process5"/>
    <dgm:cxn modelId="{1E876225-A43B-454E-B99E-12BDD44D32A7}" type="presParOf" srcId="{80D03072-5BA4-4BB5-A936-FA586E78D323}" destId="{164944E3-9D9D-402D-A7EA-96780A2F3982}" srcOrd="3" destOrd="0" presId="urn:microsoft.com/office/officeart/2005/8/layout/process5"/>
    <dgm:cxn modelId="{22D2943A-90C7-4C46-A2FB-543C322F6A7B}" type="presParOf" srcId="{164944E3-9D9D-402D-A7EA-96780A2F3982}" destId="{D286C549-57FD-4F19-A4D8-C99E784F69E6}" srcOrd="0" destOrd="0" presId="urn:microsoft.com/office/officeart/2005/8/layout/process5"/>
    <dgm:cxn modelId="{0AC2B28D-CE82-4D17-8C54-D49EB1795BB7}" type="presParOf" srcId="{80D03072-5BA4-4BB5-A936-FA586E78D323}" destId="{486AA790-B275-4A5E-8361-ECA06BAF3EA7}" srcOrd="4" destOrd="0" presId="urn:microsoft.com/office/officeart/2005/8/layout/process5"/>
    <dgm:cxn modelId="{D0C345AD-5F11-4FAE-9F7D-CE6F02677001}" type="presParOf" srcId="{80D03072-5BA4-4BB5-A936-FA586E78D323}" destId="{FA39D50C-3F54-4F8D-ADAA-679B6BCFFA8F}" srcOrd="5" destOrd="0" presId="urn:microsoft.com/office/officeart/2005/8/layout/process5"/>
    <dgm:cxn modelId="{AC34D573-9C83-4DB9-84F0-0105BE26CC03}" type="presParOf" srcId="{FA39D50C-3F54-4F8D-ADAA-679B6BCFFA8F}" destId="{51CD6FBD-54F3-432E-A2AD-E1C8DD6263FF}" srcOrd="0" destOrd="0" presId="urn:microsoft.com/office/officeart/2005/8/layout/process5"/>
    <dgm:cxn modelId="{D53858A3-DF78-43F9-98B0-6864918F8D47}" type="presParOf" srcId="{80D03072-5BA4-4BB5-A936-FA586E78D323}" destId="{5B35C0A8-B1C9-4454-A36A-254382833C2A}" srcOrd="6" destOrd="0" presId="urn:microsoft.com/office/officeart/2005/8/layout/process5"/>
    <dgm:cxn modelId="{B35B14F2-D27F-46C6-B0D2-87FFA1204F0F}" type="presParOf" srcId="{80D03072-5BA4-4BB5-A936-FA586E78D323}" destId="{043EBECB-B364-46B1-B1DD-2912D716FD22}" srcOrd="7" destOrd="0" presId="urn:microsoft.com/office/officeart/2005/8/layout/process5"/>
    <dgm:cxn modelId="{9BA1F6E9-C05C-4945-B2D5-22AF9C86FE65}" type="presParOf" srcId="{043EBECB-B364-46B1-B1DD-2912D716FD22}" destId="{4BB5130B-D17B-4331-88DB-81EB672755B6}" srcOrd="0" destOrd="0" presId="urn:microsoft.com/office/officeart/2005/8/layout/process5"/>
    <dgm:cxn modelId="{FCE573F9-6D84-44B0-85C8-6D190E91BD19}" type="presParOf" srcId="{80D03072-5BA4-4BB5-A936-FA586E78D323}" destId="{2BC77443-F724-4513-BAEE-B43EA65256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Projection Normalization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Projection Normalization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Candidate Detection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Candidate Detection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Candidate Selection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Candidate Selection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accent1">
                  <a:lumMod val="75000"/>
                </a:schemeClr>
              </a:solidFill>
            </a:rPr>
            <a:t>Kalman</a:t>
          </a: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 Filter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24779" y="2039180"/>
        <a:ext cx="2037140" cy="122228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2719419"/>
        <a:ext cx="2718754" cy="16312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2719419"/>
        <a:ext cx="2718754" cy="16312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Image Acquisition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130D8-8DB5-4556-8E36-15601372A056}">
      <dsp:nvSpPr>
        <dsp:cNvPr id="0" name=""/>
        <dsp:cNvSpPr/>
      </dsp:nvSpPr>
      <dsp:spPr>
        <a:xfrm>
          <a:off x="72782" y="2039"/>
          <a:ext cx="2037140" cy="1222284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Image Acquisition</a:t>
          </a:r>
          <a:endParaRPr lang="en-US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2782" y="2039"/>
        <a:ext cx="2037140" cy="1222284"/>
      </dsp:txXfrm>
    </dsp:sp>
    <dsp:sp modelId="{284F32BC-1668-4A5F-99D0-D21C897C2E82}">
      <dsp:nvSpPr>
        <dsp:cNvPr id="0" name=""/>
        <dsp:cNvSpPr/>
      </dsp:nvSpPr>
      <dsp:spPr>
        <a:xfrm>
          <a:off x="2289191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89191" y="360576"/>
        <a:ext cx="431873" cy="505210"/>
      </dsp:txXfrm>
    </dsp:sp>
    <dsp:sp modelId="{00C78599-B36A-4CFF-9A18-84E26E9172BF}">
      <dsp:nvSpPr>
        <dsp:cNvPr id="0" name=""/>
        <dsp:cNvSpPr/>
      </dsp:nvSpPr>
      <dsp:spPr>
        <a:xfrm>
          <a:off x="2924779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Projection Normalization</a:t>
          </a:r>
          <a:endParaRPr lang="en-US" sz="2300" kern="1200" dirty="0"/>
        </a:p>
      </dsp:txBody>
      <dsp:txXfrm>
        <a:off x="2924779" y="2039"/>
        <a:ext cx="2037140" cy="1222284"/>
      </dsp:txXfrm>
    </dsp:sp>
    <dsp:sp modelId="{164944E3-9D9D-402D-A7EA-96780A2F3982}">
      <dsp:nvSpPr>
        <dsp:cNvPr id="0" name=""/>
        <dsp:cNvSpPr/>
      </dsp:nvSpPr>
      <dsp:spPr>
        <a:xfrm>
          <a:off x="5141188" y="36057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41188" y="360576"/>
        <a:ext cx="431873" cy="505210"/>
      </dsp:txXfrm>
    </dsp:sp>
    <dsp:sp modelId="{486AA790-B275-4A5E-8361-ECA06BAF3EA7}">
      <dsp:nvSpPr>
        <dsp:cNvPr id="0" name=""/>
        <dsp:cNvSpPr/>
      </dsp:nvSpPr>
      <dsp:spPr>
        <a:xfrm>
          <a:off x="5776776" y="2039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  <a:endParaRPr lang="en-US" sz="2300" kern="1200" dirty="0"/>
        </a:p>
      </dsp:txBody>
      <dsp:txXfrm>
        <a:off x="5776776" y="2039"/>
        <a:ext cx="2037140" cy="1222284"/>
      </dsp:txXfrm>
    </dsp:sp>
    <dsp:sp modelId="{FA39D50C-3F54-4F8D-ADAA-679B6BCFFA8F}">
      <dsp:nvSpPr>
        <dsp:cNvPr id="0" name=""/>
        <dsp:cNvSpPr/>
      </dsp:nvSpPr>
      <dsp:spPr>
        <a:xfrm rot="5400000">
          <a:off x="6579410" y="1366923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579410" y="1366923"/>
        <a:ext cx="431873" cy="505210"/>
      </dsp:txXfrm>
    </dsp:sp>
    <dsp:sp modelId="{5B35C0A8-B1C9-4454-A36A-254382833C2A}">
      <dsp:nvSpPr>
        <dsp:cNvPr id="0" name=""/>
        <dsp:cNvSpPr/>
      </dsp:nvSpPr>
      <dsp:spPr>
        <a:xfrm>
          <a:off x="5776776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Selection</a:t>
          </a:r>
          <a:endParaRPr lang="en-US" sz="2300" kern="1200" dirty="0"/>
        </a:p>
      </dsp:txBody>
      <dsp:txXfrm>
        <a:off x="5776776" y="2039180"/>
        <a:ext cx="2037140" cy="1222284"/>
      </dsp:txXfrm>
    </dsp:sp>
    <dsp:sp modelId="{043EBECB-B364-46B1-B1DD-2912D716FD22}">
      <dsp:nvSpPr>
        <dsp:cNvPr id="0" name=""/>
        <dsp:cNvSpPr/>
      </dsp:nvSpPr>
      <dsp:spPr>
        <a:xfrm rot="10800000">
          <a:off x="5165634" y="2397716"/>
          <a:ext cx="431873" cy="50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165634" y="2397716"/>
        <a:ext cx="431873" cy="505210"/>
      </dsp:txXfrm>
    </dsp:sp>
    <dsp:sp modelId="{2BC77443-F724-4513-BAEE-B43EA652562A}">
      <dsp:nvSpPr>
        <dsp:cNvPr id="0" name=""/>
        <dsp:cNvSpPr/>
      </dsp:nvSpPr>
      <dsp:spPr>
        <a:xfrm>
          <a:off x="2924779" y="2039180"/>
          <a:ext cx="2037140" cy="122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Kalman</a:t>
          </a:r>
          <a:r>
            <a:rPr lang="en-US" sz="2300" kern="1200" dirty="0" smtClean="0"/>
            <a:t> Filter</a:t>
          </a:r>
          <a:endParaRPr lang="en-US" sz="2300" kern="1200" dirty="0"/>
        </a:p>
      </dsp:txBody>
      <dsp:txXfrm>
        <a:off x="2924779" y="2039180"/>
        <a:ext cx="2037140" cy="122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0.14815</cdr:x>
      <cdr:y>0.11785</cdr:y>
    </cdr:from>
    <cdr:to>
      <cdr:x>0.98148</cdr:x>
      <cdr:y>0.20203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533400"/>
          <a:ext cx="6858012" cy="380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numCol="5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Research </a:t>
          </a:r>
        </a:p>
        <a:p xmlns:a="http://schemas.openxmlformats.org/drawingml/2006/main">
          <a:pPr algn="ctr"/>
          <a:r>
            <a:rPr lang="en-US" sz="1600" dirty="0" smtClean="0"/>
            <a:t>Design  </a:t>
          </a:r>
        </a:p>
        <a:p xmlns:a="http://schemas.openxmlformats.org/drawingml/2006/main">
          <a:pPr algn="ctr"/>
          <a:r>
            <a:rPr lang="en-US" sz="1600" dirty="0" smtClean="0"/>
            <a:t>Prototyping </a:t>
          </a:r>
        </a:p>
        <a:p xmlns:a="http://schemas.openxmlformats.org/drawingml/2006/main">
          <a:pPr algn="ctr"/>
          <a:r>
            <a:rPr lang="en-US" sz="1600" dirty="0" smtClean="0"/>
            <a:t>Testing </a:t>
          </a:r>
        </a:p>
        <a:p xmlns:a="http://schemas.openxmlformats.org/drawingml/2006/main">
          <a:pPr algn="ctr"/>
          <a:r>
            <a:rPr lang="en-US" sz="1600" dirty="0" smtClean="0"/>
            <a:t>Done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DDE1-FCA3-414C-A387-9F5960EA3746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B557-967A-423F-A5B5-2477838A7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6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by introducing</a:t>
            </a:r>
            <a:r>
              <a:rPr lang="en-US" baseline="0" dirty="0" smtClean="0"/>
              <a:t> myself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</a:t>
            </a:r>
          </a:p>
          <a:p>
            <a:r>
              <a:rPr lang="en-US" baseline="0" dirty="0" smtClean="0"/>
              <a:t>In the game’s century long history little has changed. We are not the first to attempt this </a:t>
            </a:r>
            <a:r>
              <a:rPr lang="en-US" baseline="0" dirty="0" err="1" smtClean="0"/>
              <a:t>automization</a:t>
            </a:r>
            <a:r>
              <a:rPr lang="en-US" baseline="0" dirty="0" smtClean="0"/>
              <a:t>. However we have some goals to differentiate our attempt from those before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97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94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9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4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highlight</a:t>
            </a:r>
            <a:r>
              <a:rPr lang="en-US" baseline="0" dirty="0" smtClean="0"/>
              <a:t> our decision</a:t>
            </a:r>
          </a:p>
          <a:p>
            <a:r>
              <a:rPr lang="en-US" baseline="0" dirty="0" smtClean="0"/>
              <a:t>Update our values from </a:t>
            </a:r>
            <a:r>
              <a:rPr lang="en-US" baseline="0" dirty="0" err="1" smtClean="0"/>
              <a:t>mcmaster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819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highlight our decision</a:t>
            </a:r>
          </a:p>
          <a:p>
            <a:r>
              <a:rPr lang="en-US" dirty="0" smtClean="0"/>
              <a:t>Update values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mcmaster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4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MAKE THE CAD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73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MAKE THE CAD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7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MAKE THE CAD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7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B9B-840D-4DE4-BCBF-C11900CF2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85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 a software-intensive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1B557-967A-423F-A5B5-2477838A7B3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Cheapest sufficient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B9B-840D-4DE4-BCBF-C11900CF29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57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benefits of </a:t>
            </a:r>
            <a:r>
              <a:rPr lang="en-US" dirty="0" err="1" smtClean="0"/>
              <a:t>fooseball</a:t>
            </a:r>
            <a:r>
              <a:rPr lang="en-US" baseline="0" dirty="0" smtClean="0"/>
              <a:t> domain.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*transition: we will need some form of actuation, but we need a baseline to choose from. (stress that what I will show you is for estimation purposes and not a hard requirement. It helped us make decisions)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3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77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5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9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25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FOOSE: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Football Operator and Optical Soccer Engine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/>
              <a:t>Group 30:</a:t>
            </a:r>
          </a:p>
          <a:p>
            <a:r>
              <a:rPr lang="en-US" sz="11200" dirty="0" smtClean="0"/>
              <a:t>Nathaniel Enos (EE)</a:t>
            </a:r>
          </a:p>
          <a:p>
            <a:r>
              <a:rPr lang="en-US" sz="11200" dirty="0" smtClean="0"/>
              <a:t>Patrick Fenelon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Skyler Goodell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Nick Phillips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 descr="http://www.aiide.org/image/logo_soartech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3124200" cy="1511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shade val="75000"/>
                  </a:schemeClr>
                </a:solidFill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xmlns="" val="14555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5001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916926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40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040116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06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35" y="1984183"/>
            <a:ext cx="4614271" cy="3460703"/>
          </a:xfrm>
        </p:spPr>
      </p:pic>
    </p:spTree>
    <p:extLst>
      <p:ext uri="{BB962C8B-B14F-4D97-AF65-F5344CB8AC3E}">
        <p14:creationId xmlns:p14="http://schemas.microsoft.com/office/powerpoint/2010/main" xmlns="" val="33800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35" y="1984183"/>
            <a:ext cx="4614271" cy="3460703"/>
          </a:xfrm>
        </p:spPr>
      </p:pic>
      <p:sp>
        <p:nvSpPr>
          <p:cNvPr id="3" name="Oval 2"/>
          <p:cNvSpPr/>
          <p:nvPr/>
        </p:nvSpPr>
        <p:spPr>
          <a:xfrm>
            <a:off x="2857500" y="3714750"/>
            <a:ext cx="258679" cy="258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183732" y="3397058"/>
            <a:ext cx="258679" cy="258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630529" y="3455856"/>
            <a:ext cx="258679" cy="258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504941" y="1984183"/>
            <a:ext cx="33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Distinguishing white ball from 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24508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35" y="1984183"/>
            <a:ext cx="4614271" cy="3460703"/>
          </a:xfrm>
        </p:spPr>
      </p:pic>
      <p:sp>
        <p:nvSpPr>
          <p:cNvPr id="3" name="Oval 2"/>
          <p:cNvSpPr/>
          <p:nvPr/>
        </p:nvSpPr>
        <p:spPr>
          <a:xfrm rot="753515">
            <a:off x="2796641" y="3737038"/>
            <a:ext cx="401455" cy="258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504941" y="1984183"/>
            <a:ext cx="33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Distortion from motion blur</a:t>
            </a:r>
          </a:p>
        </p:txBody>
      </p:sp>
    </p:spTree>
    <p:extLst>
      <p:ext uri="{BB962C8B-B14F-4D97-AF65-F5344CB8AC3E}">
        <p14:creationId xmlns:p14="http://schemas.microsoft.com/office/powerpoint/2010/main" xmlns="" val="4170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35" y="1984183"/>
            <a:ext cx="4614271" cy="3460703"/>
          </a:xfrm>
        </p:spPr>
      </p:pic>
      <p:sp>
        <p:nvSpPr>
          <p:cNvPr id="3" name="Oval 2"/>
          <p:cNvSpPr/>
          <p:nvPr/>
        </p:nvSpPr>
        <p:spPr>
          <a:xfrm rot="753515">
            <a:off x="2796641" y="3737038"/>
            <a:ext cx="401455" cy="258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504941" y="1984183"/>
            <a:ext cx="33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Distortion from motion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4941" y="3136021"/>
            <a:ext cx="33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Gives direction but not in real time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2885" y="3768892"/>
            <a:ext cx="944479" cy="2105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27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35" y="1984183"/>
            <a:ext cx="4614271" cy="3460703"/>
          </a:xfrm>
        </p:spPr>
      </p:pic>
      <p:sp>
        <p:nvSpPr>
          <p:cNvPr id="3" name="Oval 2"/>
          <p:cNvSpPr/>
          <p:nvPr/>
        </p:nvSpPr>
        <p:spPr>
          <a:xfrm>
            <a:off x="4442660" y="2529640"/>
            <a:ext cx="760998" cy="727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504941" y="1984183"/>
            <a:ext cx="33202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Un-even </a:t>
            </a:r>
            <a:r>
              <a:rPr lang="en-US" sz="2700" dirty="0" smtClean="0"/>
              <a:t>lighting</a:t>
            </a:r>
          </a:p>
          <a:p>
            <a:endParaRPr lang="en-US" sz="2700" dirty="0"/>
          </a:p>
          <a:p>
            <a:r>
              <a:rPr lang="en-US" sz="2700" dirty="0" smtClean="0"/>
              <a:t>Bright spots</a:t>
            </a:r>
          </a:p>
          <a:p>
            <a:endParaRPr lang="en-US" sz="2700" dirty="0"/>
          </a:p>
          <a:p>
            <a:r>
              <a:rPr lang="en-US" sz="2700" dirty="0" smtClean="0"/>
              <a:t>Shadows</a:t>
            </a:r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1115929" y="3468103"/>
            <a:ext cx="327860" cy="2225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 rot="1244285">
            <a:off x="1055560" y="4294366"/>
            <a:ext cx="327860" cy="2225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1942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Camera (Kinect)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84183"/>
            <a:ext cx="4351338" cy="3263504"/>
          </a:xfrm>
        </p:spPr>
      </p:pic>
      <p:sp>
        <p:nvSpPr>
          <p:cNvPr id="7" name="TextBox 6"/>
          <p:cNvSpPr txBox="1"/>
          <p:nvPr/>
        </p:nvSpPr>
        <p:spPr>
          <a:xfrm>
            <a:off x="5504941" y="1984183"/>
            <a:ext cx="3320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Lighting irrelevant</a:t>
            </a:r>
          </a:p>
          <a:p>
            <a:endParaRPr lang="en-US" sz="2700" dirty="0"/>
          </a:p>
          <a:p>
            <a:r>
              <a:rPr lang="en-US" sz="2700" dirty="0"/>
              <a:t>No motion blur</a:t>
            </a:r>
          </a:p>
          <a:p>
            <a:endParaRPr lang="en-US" sz="2700" dirty="0"/>
          </a:p>
          <a:p>
            <a:r>
              <a:rPr lang="en-US" sz="2700" dirty="0"/>
              <a:t>Ball exists on unique depth level</a:t>
            </a:r>
          </a:p>
        </p:txBody>
      </p:sp>
      <p:sp>
        <p:nvSpPr>
          <p:cNvPr id="11" name="Oval 10"/>
          <p:cNvSpPr/>
          <p:nvPr/>
        </p:nvSpPr>
        <p:spPr>
          <a:xfrm>
            <a:off x="2726114" y="3931319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42504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Foose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371600"/>
            <a:ext cx="4419600" cy="5023613"/>
          </a:xfrm>
        </p:spPr>
      </p:pic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1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6259021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9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6888168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8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867994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Emgu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C# / Open CV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 Acquired 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(Retail $229.99)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USB to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Kinect SDK C#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36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5687330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70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84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098245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28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print"/>
            <a:stretch>
              <a:fillRect l="-1391" t="-224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21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print"/>
            <a:stretch>
              <a:fillRect l="-1391" t="-224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9199" y="3817674"/>
            <a:ext cx="3945601" cy="2799125"/>
            <a:chOff x="5054768" y="1027907"/>
            <a:chExt cx="3708734" cy="278155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4768" y="1027907"/>
              <a:ext cx="3708734" cy="27815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5143501" y="1260309"/>
              <a:ext cx="174458" cy="18348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634162" y="1367402"/>
              <a:ext cx="40607" cy="1884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17959" y="1258460"/>
              <a:ext cx="3316204" cy="1089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143501" y="3111275"/>
              <a:ext cx="3531269" cy="1701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44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print"/>
            <a:stretch>
              <a:fillRect l="-1391" t="-224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9199" y="3817674"/>
            <a:ext cx="3945601" cy="2799125"/>
            <a:chOff x="5054768" y="1027907"/>
            <a:chExt cx="3708734" cy="2781551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4768" y="1027907"/>
              <a:ext cx="3708734" cy="27815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5143501" y="1260309"/>
              <a:ext cx="174458" cy="18348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634162" y="1367402"/>
              <a:ext cx="40607" cy="1884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17959" y="1258460"/>
              <a:ext cx="3316204" cy="1089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143501" y="3111275"/>
              <a:ext cx="3531269" cy="1701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275349" y="3735728"/>
            <a:ext cx="2839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Equation needs </a:t>
            </a:r>
            <a:endParaRPr lang="en-US" sz="2400" dirty="0" smtClean="0"/>
          </a:p>
          <a:p>
            <a:r>
              <a:rPr lang="en-US" sz="2400" dirty="0" smtClean="0"/>
              <a:t>4 </a:t>
            </a:r>
            <a:r>
              <a:rPr lang="en-US" sz="2400" dirty="0"/>
              <a:t>points to solve</a:t>
            </a:r>
          </a:p>
        </p:txBody>
      </p:sp>
      <p:sp>
        <p:nvSpPr>
          <p:cNvPr id="7" name="Oval 6"/>
          <p:cNvSpPr/>
          <p:nvPr/>
        </p:nvSpPr>
        <p:spPr>
          <a:xfrm>
            <a:off x="1073599" y="3880800"/>
            <a:ext cx="352001" cy="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94398" y="3982914"/>
            <a:ext cx="352001" cy="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5746" y="5702739"/>
            <a:ext cx="352001" cy="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19998" y="5895914"/>
            <a:ext cx="352001" cy="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823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Diverse Engineering team</a:t>
            </a:r>
          </a:p>
          <a:p>
            <a:pPr lvl="2"/>
            <a:r>
              <a:rPr lang="en-US" dirty="0" smtClean="0"/>
              <a:t>Optical Image Processing </a:t>
            </a:r>
          </a:p>
          <a:p>
            <a:pPr lvl="2"/>
            <a:r>
              <a:rPr lang="en-US" dirty="0" smtClean="0"/>
              <a:t>Artificial Intelligence</a:t>
            </a:r>
          </a:p>
          <a:p>
            <a:pPr lvl="2"/>
            <a:r>
              <a:rPr lang="en-US" dirty="0" smtClean="0"/>
              <a:t>Software Engineering</a:t>
            </a:r>
          </a:p>
          <a:p>
            <a:pPr lvl="2"/>
            <a:r>
              <a:rPr lang="en-US" dirty="0" smtClean="0"/>
              <a:t>Linear Control Systems</a:t>
            </a:r>
          </a:p>
          <a:p>
            <a:pPr lvl="2"/>
            <a:r>
              <a:rPr lang="en-US" dirty="0" smtClean="0"/>
              <a:t>Robotics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SoarTech</a:t>
            </a:r>
            <a:r>
              <a:rPr lang="en-US" dirty="0" smtClean="0"/>
              <a:t> Sponsorship</a:t>
            </a:r>
          </a:p>
          <a:p>
            <a:pPr lvl="2"/>
            <a:r>
              <a:rPr lang="en-US" dirty="0" smtClean="0"/>
              <a:t>Showcase artificial intelligence in a “cool” domain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959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8267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1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Detection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84183"/>
            <a:ext cx="4351338" cy="3263504"/>
          </a:xfrm>
        </p:spPr>
      </p:pic>
      <p:sp>
        <p:nvSpPr>
          <p:cNvPr id="7" name="TextBox 6"/>
          <p:cNvSpPr txBox="1"/>
          <p:nvPr/>
        </p:nvSpPr>
        <p:spPr>
          <a:xfrm>
            <a:off x="5504941" y="1984183"/>
            <a:ext cx="33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Select all blobs at given depth level</a:t>
            </a:r>
            <a:endParaRPr lang="en-US" sz="2700" dirty="0"/>
          </a:p>
        </p:txBody>
      </p:sp>
      <p:sp>
        <p:nvSpPr>
          <p:cNvPr id="11" name="Oval 10"/>
          <p:cNvSpPr/>
          <p:nvPr/>
        </p:nvSpPr>
        <p:spPr>
          <a:xfrm>
            <a:off x="2726114" y="3931319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026903" y="3406742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988590" y="3838074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2988590" y="4261399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3013614" y="2985631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3026903" y="2579515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3791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8267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1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010759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6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84183"/>
            <a:ext cx="4351338" cy="3263504"/>
          </a:xfrm>
        </p:spPr>
      </p:pic>
      <p:sp>
        <p:nvSpPr>
          <p:cNvPr id="7" name="TextBox 6"/>
          <p:cNvSpPr txBox="1"/>
          <p:nvPr/>
        </p:nvSpPr>
        <p:spPr>
          <a:xfrm>
            <a:off x="5504941" y="1984183"/>
            <a:ext cx="3320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Remove candidates represented by puppet feet by pattern recognition</a:t>
            </a:r>
          </a:p>
        </p:txBody>
      </p:sp>
      <p:sp>
        <p:nvSpPr>
          <p:cNvPr id="11" name="Oval 10"/>
          <p:cNvSpPr/>
          <p:nvPr/>
        </p:nvSpPr>
        <p:spPr>
          <a:xfrm>
            <a:off x="2726114" y="3931319"/>
            <a:ext cx="204537" cy="18648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026903" y="3406742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988590" y="3838074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2988590" y="4261399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3013614" y="2985631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3026903" y="2579515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41672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84183"/>
            <a:ext cx="4351338" cy="3263504"/>
          </a:xfrm>
        </p:spPr>
      </p:pic>
      <p:sp>
        <p:nvSpPr>
          <p:cNvPr id="7" name="TextBox 6"/>
          <p:cNvSpPr txBox="1"/>
          <p:nvPr/>
        </p:nvSpPr>
        <p:spPr>
          <a:xfrm>
            <a:off x="5504941" y="1984183"/>
            <a:ext cx="3320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Remove candidates represented by puppet feet by pattern recognition</a:t>
            </a:r>
          </a:p>
        </p:txBody>
      </p:sp>
      <p:sp>
        <p:nvSpPr>
          <p:cNvPr id="11" name="Oval 10"/>
          <p:cNvSpPr/>
          <p:nvPr/>
        </p:nvSpPr>
        <p:spPr>
          <a:xfrm>
            <a:off x="2726114" y="3931319"/>
            <a:ext cx="204537" cy="18648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41672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010759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6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4358374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60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14" y="1984183"/>
            <a:ext cx="7886700" cy="3263504"/>
          </a:xfrm>
        </p:spPr>
        <p:txBody>
          <a:bodyPr/>
          <a:lstStyle/>
          <a:p>
            <a:r>
              <a:rPr lang="en-US" dirty="0" smtClean="0"/>
              <a:t>Persistent physics model</a:t>
            </a:r>
          </a:p>
          <a:p>
            <a:pPr lvl="1"/>
            <a:r>
              <a:rPr lang="en-US" dirty="0" smtClean="0"/>
              <a:t>Removes noise</a:t>
            </a:r>
          </a:p>
          <a:p>
            <a:pPr lvl="1"/>
            <a:r>
              <a:rPr lang="en-US" dirty="0" smtClean="0"/>
              <a:t>Defines position</a:t>
            </a:r>
          </a:p>
          <a:p>
            <a:pPr lvl="1"/>
            <a:r>
              <a:rPr lang="en-US" dirty="0" smtClean="0"/>
              <a:t>Determines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9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More affordable than competition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Minimize modification to the 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Entertaining/Competitive</a:t>
            </a:r>
          </a:p>
          <a:p>
            <a:pPr lvl="1"/>
            <a:r>
              <a:rPr lang="en-US" dirty="0" smtClean="0"/>
              <a:t>Entertaining to a novice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6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Purpose:</a:t>
            </a:r>
          </a:p>
          <a:p>
            <a:r>
              <a:rPr lang="en-US" dirty="0" smtClean="0"/>
              <a:t>Runs computer vision (CV) and AI algorithms</a:t>
            </a:r>
          </a:p>
          <a:p>
            <a:r>
              <a:rPr lang="en-US" dirty="0" smtClean="0"/>
              <a:t>Intermediary between visual input and </a:t>
            </a:r>
          </a:p>
          <a:p>
            <a:pPr>
              <a:buNone/>
            </a:pPr>
            <a:r>
              <a:rPr lang="en-US" dirty="0" smtClean="0"/>
              <a:t>		Rod Control Board (RCB)</a:t>
            </a:r>
          </a:p>
          <a:p>
            <a:pPr>
              <a:buNone/>
            </a:pPr>
            <a:r>
              <a:rPr lang="en-US" dirty="0" smtClean="0"/>
              <a:t>Goals: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Kinect</a:t>
            </a:r>
            <a:r>
              <a:rPr lang="en-US" dirty="0" smtClean="0"/>
              <a:t> SDK</a:t>
            </a:r>
          </a:p>
          <a:p>
            <a:r>
              <a:rPr lang="en-US" dirty="0" smtClean="0"/>
              <a:t>Run CV and AI algorithms with minimal delay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132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vs. Embedded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8005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FPGA approach</a:t>
            </a:r>
          </a:p>
          <a:p>
            <a:r>
              <a:rPr lang="en-US" dirty="0" smtClean="0"/>
              <a:t>Would be capable of </a:t>
            </a:r>
          </a:p>
          <a:p>
            <a:pPr>
              <a:buNone/>
            </a:pPr>
            <a:r>
              <a:rPr lang="en-US" dirty="0" smtClean="0"/>
              <a:t>    performing tasks in time</a:t>
            </a:r>
          </a:p>
          <a:p>
            <a:r>
              <a:rPr lang="en-US" dirty="0" smtClean="0"/>
              <a:t>Would have reasonable cost </a:t>
            </a:r>
          </a:p>
          <a:p>
            <a:r>
              <a:rPr lang="en-US" dirty="0" smtClean="0"/>
              <a:t>(~$300 for </a:t>
            </a:r>
            <a:r>
              <a:rPr lang="en-US" dirty="0" err="1" smtClean="0"/>
              <a:t>Altera</a:t>
            </a:r>
            <a:r>
              <a:rPr lang="en-US" dirty="0" smtClean="0"/>
              <a:t> DE)</a:t>
            </a:r>
          </a:p>
          <a:p>
            <a:pPr>
              <a:buNone/>
            </a:pPr>
            <a:r>
              <a:rPr lang="en-US" dirty="0" smtClean="0"/>
              <a:t>However:</a:t>
            </a:r>
          </a:p>
          <a:p>
            <a:r>
              <a:rPr lang="en-US" dirty="0" smtClean="0"/>
              <a:t>Monetary cost is additional compared to computers which are already owned</a:t>
            </a:r>
          </a:p>
          <a:p>
            <a:r>
              <a:rPr lang="en-US" dirty="0" smtClean="0"/>
              <a:t>Time cost is extreme, given our members’ familiarity with </a:t>
            </a:r>
            <a:r>
              <a:rPr lang="en-US" dirty="0" err="1" smtClean="0"/>
              <a:t>OpenCV</a:t>
            </a:r>
            <a:r>
              <a:rPr lang="en-US" dirty="0" smtClean="0"/>
              <a:t> and other libraries</a:t>
            </a:r>
          </a:p>
          <a:p>
            <a:pPr lvl="1"/>
            <a:endParaRPr lang="en-US" dirty="0"/>
          </a:p>
        </p:txBody>
      </p:sp>
      <p:pic>
        <p:nvPicPr>
          <p:cNvPr id="17410" name="Picture 2" descr="http://users.ece.gatech.edu/~hamblen/DE2/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48575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2094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Target production machine:</a:t>
            </a:r>
          </a:p>
          <a:p>
            <a:r>
              <a:rPr lang="en-US" dirty="0" smtClean="0"/>
              <a:t>Constraint for code development</a:t>
            </a:r>
          </a:p>
          <a:p>
            <a:r>
              <a:rPr lang="en-US" dirty="0" smtClean="0"/>
              <a:t>X86-compatible architecture</a:t>
            </a:r>
          </a:p>
          <a:p>
            <a:r>
              <a:rPr lang="en-US" dirty="0" smtClean="0"/>
              <a:t>Dual core at 2.3GHz with ~2GB 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</a:t>
            </a:r>
            <a:r>
              <a:rPr lang="en-US" dirty="0"/>
              <a:t> </a:t>
            </a:r>
            <a:r>
              <a:rPr lang="en-US" dirty="0" smtClean="0"/>
              <a:t>machine:</a:t>
            </a:r>
          </a:p>
          <a:p>
            <a:r>
              <a:rPr lang="en-US" dirty="0" smtClean="0"/>
              <a:t>16-core at 2.3GHz with ~32GB RAM</a:t>
            </a:r>
          </a:p>
          <a:p>
            <a:r>
              <a:rPr lang="en-US" dirty="0" smtClean="0"/>
              <a:t>Was available to group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774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 Taking ball position from CV system</a:t>
            </a:r>
          </a:p>
          <a:p>
            <a:pPr lvl="1"/>
            <a:r>
              <a:rPr lang="en-US" dirty="0" smtClean="0"/>
              <a:t>Calculating a move</a:t>
            </a:r>
          </a:p>
          <a:p>
            <a:pPr lvl="1"/>
            <a:r>
              <a:rPr lang="en-US" dirty="0" smtClean="0"/>
              <a:t> Outputting that move to the correct RCB</a:t>
            </a:r>
          </a:p>
          <a:p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Ease of coding</a:t>
            </a:r>
          </a:p>
          <a:p>
            <a:pPr lvl="1"/>
            <a:r>
              <a:rPr lang="en-US" dirty="0" smtClean="0"/>
              <a:t>Compatibility with CV codebase</a:t>
            </a:r>
          </a:p>
          <a:p>
            <a:r>
              <a:rPr lang="en-US" dirty="0" smtClean="0"/>
              <a:t>Which AI strategy?</a:t>
            </a:r>
          </a:p>
        </p:txBody>
      </p:sp>
    </p:spTree>
    <p:extLst>
      <p:ext uri="{BB962C8B-B14F-4D97-AF65-F5344CB8AC3E}">
        <p14:creationId xmlns:p14="http://schemas.microsoft.com/office/powerpoint/2010/main" xmlns="" val="5612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Strategies: Minimalist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 tries to hit/block the ball</a:t>
            </a:r>
          </a:p>
          <a:p>
            <a:r>
              <a:rPr lang="en-US" dirty="0" smtClean="0"/>
              <a:t>Has some simple optimizations</a:t>
            </a:r>
          </a:p>
          <a:p>
            <a:pPr lvl="1"/>
            <a:r>
              <a:rPr lang="en-US" dirty="0" smtClean="0"/>
              <a:t>Raising and lowering puppets to increase block chance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0"/>
            <a:ext cx="42100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1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Strategies: </a:t>
            </a:r>
            <a:r>
              <a:rPr lang="en-US" dirty="0" err="1" smtClean="0"/>
              <a:t>Pathfinding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 tries to route a path to the goal</a:t>
            </a:r>
          </a:p>
          <a:p>
            <a:r>
              <a:rPr lang="en-US" dirty="0" smtClean="0"/>
              <a:t>Includes ability to pass among computer-controlled puppets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0"/>
            <a:ext cx="4191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Easier to conceptualize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Easier to code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Easier to implement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Used in </a:t>
            </a:r>
            <a:r>
              <a:rPr lang="en-US" sz="2800" dirty="0" smtClean="0">
                <a:solidFill>
                  <a:schemeClr val="tx1"/>
                </a:solidFill>
              </a:rPr>
              <a:t>production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343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Capable of far higher potential performance</a:t>
            </a: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65237"/>
            <a:ext cx="4291013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   Minimalist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51400" y="1189037"/>
            <a:ext cx="4292600" cy="6397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3200" dirty="0" err="1" smtClean="0"/>
              <a:t>Pathfinding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4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conceptualize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code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implement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Used in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</a:p>
          <a:p>
            <a:r>
              <a:rPr lang="en-US" sz="2800" dirty="0" smtClean="0"/>
              <a:t>Less challenging to human opponent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343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Capable of far higher potential performance</a:t>
            </a: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65237"/>
            <a:ext cx="4291013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   Minimalist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51400" y="1189037"/>
            <a:ext cx="4292600" cy="6397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3200" dirty="0" err="1" smtClean="0"/>
              <a:t>Pathfinding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4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conceptualize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code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Easier to implement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Used in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</a:p>
          <a:p>
            <a:r>
              <a:rPr lang="en-US" sz="2800" dirty="0" smtClean="0"/>
              <a:t>Less challenging to human opponent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343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Capable of far higher potential performance</a:t>
            </a: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/>
              <a:t>Much more difficult to program</a:t>
            </a:r>
          </a:p>
          <a:p>
            <a:r>
              <a:rPr lang="en-US" sz="2800" dirty="0" smtClean="0"/>
              <a:t>Only advantageous on very capable hardware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65237"/>
            <a:ext cx="4291013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   Minimalist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51400" y="1189037"/>
            <a:ext cx="4292600" cy="6397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3200" dirty="0" err="1" smtClean="0"/>
              <a:t>Pathfinding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4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1694180"/>
              </p:ext>
            </p:extLst>
          </p:nvPr>
        </p:nvGraphicFramePr>
        <p:xfrm>
          <a:off x="990600" y="1752600"/>
          <a:ext cx="7162800" cy="437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52937"/>
                <a:gridCol w="2366682"/>
                <a:gridCol w="1743181"/>
              </a:tblGrid>
              <a:tr h="54481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Component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Metric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Value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Framerate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30 fps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Resolution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640x480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Central Computer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Delay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33 ms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Lateral motion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Speed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 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r>
                        <a:rPr lang="en-US" sz="2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Motion</a:t>
                      </a:r>
                      <a:endParaRPr lang="en-US" sz="2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2.5cm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Kick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Speed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>
                          <a:effectLst/>
                        </a:rPr>
                        <a:t>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42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we picked Minimalist</a:t>
            </a:r>
          </a:p>
          <a:p>
            <a:pPr lvl="1"/>
            <a:r>
              <a:rPr lang="en-US" dirty="0" smtClean="0"/>
              <a:t>“Challenging to a novice user”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augment with elements of </a:t>
            </a:r>
            <a:r>
              <a:rPr lang="en-US" dirty="0" err="1" smtClean="0"/>
              <a:t>Pathfinding</a:t>
            </a:r>
            <a:r>
              <a:rPr lang="en-US" dirty="0" smtClean="0"/>
              <a:t>, if time permits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algorithms to work </a:t>
            </a:r>
            <a:r>
              <a:rPr lang="en-US" smtClean="0"/>
              <a:t>in real-time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Rod Control Board (RCB)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53000" cy="4525963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Take in desired location and kick state of players from computer</a:t>
            </a:r>
          </a:p>
          <a:p>
            <a:pPr lvl="1"/>
            <a:r>
              <a:rPr lang="en-US" dirty="0" smtClean="0"/>
              <a:t>Take in sensor data</a:t>
            </a:r>
          </a:p>
          <a:p>
            <a:pPr lvl="1"/>
            <a:r>
              <a:rPr lang="en-US" dirty="0" smtClean="0"/>
              <a:t>Power and Control Actuators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4974" y="2006146"/>
            <a:ext cx="5076372" cy="38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5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2998" y="457200"/>
          <a:ext cx="8868602" cy="5638800"/>
        </p:xfrm>
        <a:graphic>
          <a:graphicData uri="http://schemas.openxmlformats.org/presentationml/2006/ole">
            <p:oleObj spid="_x0000_s1034" name="Acrobat Document" r:id="rId3" imgW="15559920" imgH="10050480" progId="AcroExch.Document.7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1143000" y="2895600"/>
            <a:ext cx="736681" cy="6506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838200"/>
            <a:ext cx="1326027" cy="10843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905000"/>
            <a:ext cx="2062708" cy="3253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2133600"/>
            <a:ext cx="1178690" cy="1072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0600" y="2438400"/>
            <a:ext cx="368341" cy="79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10600" y="3657600"/>
            <a:ext cx="368341" cy="79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62800" y="3352800"/>
            <a:ext cx="1178690" cy="1072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8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6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Motor controller</a:t>
            </a:r>
          </a:p>
          <a:p>
            <a:r>
              <a:rPr lang="en-US" dirty="0" smtClean="0"/>
              <a:t>Control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6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3239721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67200" y="1524000"/>
            <a:ext cx="19050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61314" y="14478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057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6517812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5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18052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66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3239721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8909711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16 MHz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12416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      16.00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12416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16.00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480842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16.00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standard PC power supply for the PC and PCB boards</a:t>
            </a:r>
          </a:p>
          <a:p>
            <a:r>
              <a:rPr lang="en-US" dirty="0" smtClean="0"/>
              <a:t>Using 12 VDC, 5 VDC and 3.3 VDC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3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DVR8825 showing poor current performance</a:t>
            </a:r>
          </a:p>
          <a:p>
            <a:r>
              <a:rPr lang="en-US" dirty="0" smtClean="0"/>
              <a:t>Accuracy will degrade if calibration is not frequent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5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5001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Mechanical/Robotic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Two primary actuations:</a:t>
            </a:r>
          </a:p>
          <a:p>
            <a:pPr lvl="1"/>
            <a:r>
              <a:rPr lang="en-US" dirty="0" smtClean="0"/>
              <a:t>Linear Motion</a:t>
            </a:r>
          </a:p>
          <a:p>
            <a:pPr lvl="1"/>
            <a:r>
              <a:rPr lang="en-US" dirty="0" smtClean="0"/>
              <a:t>Rotational Motion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4038600" cy="20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057400" cy="28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34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Motion Specifications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55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0.165Nm Torque at 1247 rpm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330" y="1383268"/>
            <a:ext cx="37290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375" y="1574819"/>
            <a:ext cx="4114800" cy="4558229"/>
          </a:xfrm>
          <a:prstGeom prst="rect">
            <a:avLst/>
          </a:prstGeom>
          <a:blipFill rotWithShape="1">
            <a:blip r:embed="rId4" cstate="print"/>
            <a:stretch>
              <a:fillRect l="-1333" t="-1872"/>
            </a:stretch>
          </a:blip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Rotational Motion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76400"/>
            <a:ext cx="4343400" cy="4463533"/>
          </a:xfrm>
          <a:blipFill rotWithShape="1">
            <a:blip r:embed="rId3" cstate="print"/>
            <a:stretch>
              <a:fillRect l="-842" t="-1776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55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5.51 Nm Torque at 310 rpm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372" y="3821668"/>
            <a:ext cx="258822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912" y="1676400"/>
            <a:ext cx="2853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8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5393590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7877235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1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6752529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7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297771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9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9553849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$ 8.33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4864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8316964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/>
                <a:gridCol w="963930"/>
                <a:gridCol w="1624013"/>
                <a:gridCol w="993457"/>
                <a:gridCol w="9144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$ 8.33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4864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08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389850"/>
              </p:ext>
            </p:extLst>
          </p:nvPr>
        </p:nvGraphicFramePr>
        <p:xfrm>
          <a:off x="1066800" y="1686560"/>
          <a:ext cx="31242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1:1 Mounted</a:t>
                      </a:r>
                      <a:r>
                        <a:rPr lang="en-US" baseline="0" dirty="0" smtClean="0"/>
                        <a:t> Motor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Geared Mounted Motor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 Kicker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5.51 Nm Torque at 310 rpm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60621"/>
            <a:ext cx="2514600" cy="10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9560"/>
            <a:ext cx="2571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505" y="3886200"/>
            <a:ext cx="1938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0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2433159"/>
              </p:ext>
            </p:extLst>
          </p:nvPr>
        </p:nvGraphicFramePr>
        <p:xfrm>
          <a:off x="1066800" y="1686560"/>
          <a:ext cx="31242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Linear Actuators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$399 -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Rack</a:t>
                      </a:r>
                      <a:r>
                        <a:rPr lang="en-US" baseline="0" dirty="0" smtClean="0"/>
                        <a:t> and Pinion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 or Belt Driven Pulley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0.165Nm Torque at 1247 rpm</a:t>
            </a:r>
            <a:endParaRPr lang="en-US" dirty="0"/>
          </a:p>
        </p:txBody>
      </p:sp>
      <p:pic>
        <p:nvPicPr>
          <p:cNvPr id="1028" name="Picture 4" descr="http://www.knowledgerush.com/wiki_image/6/6b/Rack_and_pin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479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1.mcmaster.com/Contents/gfx/large/6509kc1l.png?ver=16364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743200" cy="12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ukeallen.org/pulle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495" y="4268682"/>
            <a:ext cx="2690705" cy="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04049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6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5" r="17503"/>
          <a:stretch/>
        </p:blipFill>
        <p:spPr bwMode="auto">
          <a:xfrm>
            <a:off x="152400" y="2105025"/>
            <a:ext cx="3800475" cy="3213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1"/>
          <a:stretch/>
        </p:blipFill>
        <p:spPr bwMode="auto">
          <a:xfrm>
            <a:off x="4038600" y="2133600"/>
            <a:ext cx="496972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03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2050" name="Picture 2" descr="D:\DCIM\101MSDCF\DSC05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4037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101MSDCF\DSC051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6" t="33681" r="8160" b="33160"/>
          <a:stretch/>
        </p:blipFill>
        <p:spPr bwMode="auto">
          <a:xfrm rot="16200000" flipV="1">
            <a:off x="5896960" y="3170841"/>
            <a:ext cx="3365118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4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durability of plywood</a:t>
            </a:r>
          </a:p>
          <a:p>
            <a:endParaRPr lang="en-US" dirty="0" smtClean="0"/>
          </a:p>
          <a:p>
            <a:r>
              <a:rPr lang="en-US" dirty="0" smtClean="0"/>
              <a:t>The speed of actuators are not going to reach human level speed 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7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Foose</a:t>
            </a:r>
            <a:r>
              <a:rPr lang="en-US" dirty="0" smtClean="0"/>
              <a:t> Administration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0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1006335"/>
              </p:ext>
            </p:extLst>
          </p:nvPr>
        </p:nvGraphicFramePr>
        <p:xfrm>
          <a:off x="609600" y="2133600"/>
          <a:ext cx="80772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41"/>
                <a:gridCol w="1325741"/>
                <a:gridCol w="1325741"/>
                <a:gridCol w="1325741"/>
                <a:gridCol w="1325741"/>
                <a:gridCol w="1448495"/>
              </a:tblGrid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Mechanics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Patrick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Skyler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Nick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05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0998" y="304800"/>
          <a:ext cx="8686802" cy="625221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1658003"/>
                <a:gridCol w="841756"/>
                <a:gridCol w="770900"/>
                <a:gridCol w="498818"/>
                <a:gridCol w="476145"/>
                <a:gridCol w="136041"/>
                <a:gridCol w="1658003"/>
                <a:gridCol w="841756"/>
                <a:gridCol w="770900"/>
                <a:gridCol w="498818"/>
                <a:gridCol w="535662"/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Item Name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Supplier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Price per unit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Number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Total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Item Name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Supplier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Price per unit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Number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Total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Foosball Table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Private Seller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$40.00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$40.00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L298N Heatsinks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$31.60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DRV8825 Breakout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BatchPCB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$6.68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Masking Tape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Home Depot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RCB v1 Printing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BatchPCB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$15.99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$15.99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Twine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Home Depot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RCB v2 Printing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BatchPCB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$25.11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$50.22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Caution Tape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Home Depot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10uF Capacitors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$15.05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ATMega32U4 Microcontroller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$6.95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$34.75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10mOhm Resistors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Molex Connectors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$0.86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$8.60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1kOhm Resistors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USB Female Type B Connector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$0.86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$8.60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DRV8842PWP Stepper Driver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$70.48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SMD Push-button switch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$0.86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$8.60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120 Ohm Ferrite Chip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SMD LEDs- Green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$9.90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1mOhm Resistors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SMD LEDs- Red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470uF Capacitors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$27.50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16MHz Oscillator Crystal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750 Ohm Resistors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SMD LEDs- Blue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$14.95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$14.95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100 Ohm Ferrite Chip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KH56JM2B004 Stepper Motors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Ebay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$6.94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$125.00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30 Ohm Ferrite Chip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20-teeth 1/4" Pulley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$10.77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$10.77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470 Ohm Ferrite Chip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14-teeth 1/4" Pulley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$7.51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$7.51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60 Ohm Ferrite Chip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320MXL Timing Belt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$5.84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$5.84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180 Ohm Ferrite Chip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DigiKey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$0.73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270MXL Timing Belt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$9.82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$9.82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L298N H-Bridges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SparkFun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$2.66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$31.92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1-1/4" Shoulder Screws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1" Shoulder Screws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$3.67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3/8" Titanium Hex Nuts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$2.74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$5.48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Subtotal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$603.90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1/4" Washers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$5.88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Shipping and Handling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/>
                        <a:t>$109.46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1/4" Hex Bolts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$4.43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Tax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$9.31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1/4" Hex Nuts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McMaster-Carr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/>
                        <a:t>$2.68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$722.67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sponsor: </a:t>
            </a:r>
            <a:r>
              <a:rPr lang="en-US" dirty="0" err="1" smtClean="0"/>
              <a:t>SoarTech</a:t>
            </a:r>
            <a:endParaRPr lang="en-US" dirty="0" smtClean="0"/>
          </a:p>
          <a:p>
            <a:pPr lvl="1"/>
            <a:r>
              <a:rPr lang="en-US" dirty="0" smtClean="0"/>
              <a:t>$500 is about half of budget</a:t>
            </a:r>
          </a:p>
          <a:p>
            <a:r>
              <a:rPr lang="en-US" dirty="0" smtClean="0"/>
              <a:t>Possible sale of completed board</a:t>
            </a:r>
          </a:p>
          <a:p>
            <a:r>
              <a:rPr lang="en-US" dirty="0" smtClean="0"/>
              <a:t>Otherwise, self-funded</a:t>
            </a:r>
            <a:endParaRPr lang="en-US" dirty="0"/>
          </a:p>
        </p:txBody>
      </p:sp>
      <p:pic>
        <p:nvPicPr>
          <p:cNvPr id="4" name="Picture 2" descr="http://www.aiide.org/image/logo_soartech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55290"/>
            <a:ext cx="3124200" cy="15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48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7246075"/>
              </p:ext>
            </p:extLst>
          </p:nvPr>
        </p:nvGraphicFramePr>
        <p:xfrm>
          <a:off x="3810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4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3508</Words>
  <Application>Microsoft Office PowerPoint</Application>
  <PresentationFormat>On-screen Show (4:3)</PresentationFormat>
  <Paragraphs>1585</Paragraphs>
  <Slides>95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Office Theme</vt:lpstr>
      <vt:lpstr>Trek</vt:lpstr>
      <vt:lpstr>Acrobat Document</vt:lpstr>
      <vt:lpstr>FOOSE:  Football Operator and Optical Soccer Engine </vt:lpstr>
      <vt:lpstr>What is Foose?</vt:lpstr>
      <vt:lpstr>Motivation</vt:lpstr>
      <vt:lpstr>Goals</vt:lpstr>
      <vt:lpstr>Specifications</vt:lpstr>
      <vt:lpstr>FOOSE Layout</vt:lpstr>
      <vt:lpstr>FOOSE Layout</vt:lpstr>
      <vt:lpstr>FOOSE Layout</vt:lpstr>
      <vt:lpstr>FOOSE Layout</vt:lpstr>
      <vt:lpstr>FOOSE Layout</vt:lpstr>
      <vt:lpstr>FOOSE Layout</vt:lpstr>
      <vt:lpstr>Computer Vision Overview</vt:lpstr>
      <vt:lpstr>Computer Vision Overview</vt:lpstr>
      <vt:lpstr>Color Camera</vt:lpstr>
      <vt:lpstr>Color Camera</vt:lpstr>
      <vt:lpstr>Color Camera</vt:lpstr>
      <vt:lpstr>Color Camera</vt:lpstr>
      <vt:lpstr>Color Camera</vt:lpstr>
      <vt:lpstr>Depth Camera (Kinect)</vt:lpstr>
      <vt:lpstr>Camera Selection</vt:lpstr>
      <vt:lpstr>Camera Selection</vt:lpstr>
      <vt:lpstr>Camera Selection</vt:lpstr>
      <vt:lpstr>Camera Selection</vt:lpstr>
      <vt:lpstr>Computer Vision Overview</vt:lpstr>
      <vt:lpstr>Computer Vision Overview</vt:lpstr>
      <vt:lpstr>Projection Normalization</vt:lpstr>
      <vt:lpstr>Projection Normalization</vt:lpstr>
      <vt:lpstr>Projection Normalization</vt:lpstr>
      <vt:lpstr>Computer Vision Overview</vt:lpstr>
      <vt:lpstr>Computer Vision Overview</vt:lpstr>
      <vt:lpstr>Candidate Detection</vt:lpstr>
      <vt:lpstr>Computer Vision Overview</vt:lpstr>
      <vt:lpstr>Computer Vision Overview</vt:lpstr>
      <vt:lpstr>Candidate Selection</vt:lpstr>
      <vt:lpstr>Candidate Selection</vt:lpstr>
      <vt:lpstr>Computer Vision Overview</vt:lpstr>
      <vt:lpstr>Computer Vision Overview</vt:lpstr>
      <vt:lpstr>Kalman Filter</vt:lpstr>
      <vt:lpstr>FOOSE Layout</vt:lpstr>
      <vt:lpstr>FOOSE Layout</vt:lpstr>
      <vt:lpstr>Central Computer</vt:lpstr>
      <vt:lpstr>x86 vs. Embedded</vt:lpstr>
      <vt:lpstr>Central Computer</vt:lpstr>
      <vt:lpstr>AI Overview</vt:lpstr>
      <vt:lpstr>AI Strategies: Minimalist</vt:lpstr>
      <vt:lpstr>AI Strategies: Pathfinding</vt:lpstr>
      <vt:lpstr>AI Strategies</vt:lpstr>
      <vt:lpstr>AI Strategies</vt:lpstr>
      <vt:lpstr>AI Strategies</vt:lpstr>
      <vt:lpstr>AI Strategies</vt:lpstr>
      <vt:lpstr>Challenges</vt:lpstr>
      <vt:lpstr>FOOSE Layout</vt:lpstr>
      <vt:lpstr>FOOSE Layout</vt:lpstr>
      <vt:lpstr>Rod Control Board (RCB)</vt:lpstr>
      <vt:lpstr>Slide 55</vt:lpstr>
      <vt:lpstr>Design Decisions</vt:lpstr>
      <vt:lpstr>Microcontroller decision</vt:lpstr>
      <vt:lpstr>Microcontroller decision</vt:lpstr>
      <vt:lpstr>Microcontroller decision</vt:lpstr>
      <vt:lpstr>Microcontroller decision</vt:lpstr>
      <vt:lpstr>Microcontroller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Stepper Motor Control</vt:lpstr>
      <vt:lpstr>Stepper Motor Control</vt:lpstr>
      <vt:lpstr>Stepper Motor Control</vt:lpstr>
      <vt:lpstr>Power</vt:lpstr>
      <vt:lpstr>challenges</vt:lpstr>
      <vt:lpstr>FOOSE Layout</vt:lpstr>
      <vt:lpstr>FOOSE Layout</vt:lpstr>
      <vt:lpstr>Mechanical/Robotic Design</vt:lpstr>
      <vt:lpstr>Linear Motion Specifications</vt:lpstr>
      <vt:lpstr>Rotational Motion Specifications</vt:lpstr>
      <vt:lpstr>Motor Options</vt:lpstr>
      <vt:lpstr>Motor Options</vt:lpstr>
      <vt:lpstr>Motor Options</vt:lpstr>
      <vt:lpstr>Motor Options</vt:lpstr>
      <vt:lpstr>Motor Options</vt:lpstr>
      <vt:lpstr>Motor Options</vt:lpstr>
      <vt:lpstr>Rotational Motion</vt:lpstr>
      <vt:lpstr>Linear Motion</vt:lpstr>
      <vt:lpstr>Final Design</vt:lpstr>
      <vt:lpstr>Final Design</vt:lpstr>
      <vt:lpstr>Final Design</vt:lpstr>
      <vt:lpstr>Challenges</vt:lpstr>
      <vt:lpstr>Foose Administration</vt:lpstr>
      <vt:lpstr>Distribution of Work</vt:lpstr>
      <vt:lpstr>Slide 93</vt:lpstr>
      <vt:lpstr>Financing</vt:lpstr>
      <vt:lpstr>Overall Progress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FOOSE:  Football Operator and Optical Soccer Engine </dc:title>
  <dc:creator>Nick</dc:creator>
  <cp:lastModifiedBy>Nick Phillips</cp:lastModifiedBy>
  <cp:revision>46</cp:revision>
  <dcterms:created xsi:type="dcterms:W3CDTF">2006-08-16T00:00:00Z</dcterms:created>
  <dcterms:modified xsi:type="dcterms:W3CDTF">2013-02-22T03:54:01Z</dcterms:modified>
</cp:coreProperties>
</file>